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81" r:id="rId12"/>
    <p:sldId id="276" r:id="rId13"/>
    <p:sldId id="266" r:id="rId14"/>
    <p:sldId id="267" r:id="rId15"/>
    <p:sldId id="277" r:id="rId16"/>
    <p:sldId id="278" r:id="rId17"/>
    <p:sldId id="279" r:id="rId18"/>
    <p:sldId id="280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723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257545"/>
            <a:ext cx="8646459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494" y="1667435"/>
            <a:ext cx="8646459" cy="4477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5494" y="2595281"/>
            <a:ext cx="8646459" cy="4020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2531" y="292429"/>
            <a:ext cx="7785669" cy="379147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Сюрприз-</a:t>
            </a:r>
            <a:r>
              <a:rPr lang="ru-RU" sz="5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майстерня</a:t>
            </a: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«</a:t>
            </a:r>
            <a:r>
              <a:rPr lang="ru-RU" sz="5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Чарівний</a:t>
            </a: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5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дарунок</a:t>
            </a: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від</a:t>
            </a: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Святого </a:t>
            </a:r>
            <a:r>
              <a:rPr lang="ru-RU" sz="5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Миколая</a:t>
            </a: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»</a:t>
            </a:r>
            <a:b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¼Ð¸ÐºÐ¾Ð»Ð°Ð¹ Ð¿Ð½Ð³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84" y="4540251"/>
            <a:ext cx="3721396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Збираємо зірки</a:t>
            </a:r>
            <a:endParaRPr lang="ru-RU" sz="6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65" y="1412875"/>
            <a:ext cx="5520335" cy="5198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6679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Хвилинка</a:t>
            </a:r>
            <a:r>
              <a:rPr lang="ru-RU" sz="5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добра*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494" y="1092200"/>
            <a:ext cx="8646459" cy="505310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знаєте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треба бути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чемними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вихованими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встаньте.</a:t>
            </a:r>
          </a:p>
          <a:p>
            <a:pPr marL="0" indent="0">
              <a:buNone/>
            </a:pPr>
            <a:r>
              <a:rPr lang="ru-RU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намагаєтесь</a:t>
            </a: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щедрими</a:t>
            </a: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сплесни у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долоні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намагаєтесь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чесними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правдивими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тупни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ногою.</a:t>
            </a:r>
          </a:p>
          <a:p>
            <a:pPr marL="0" indent="0">
              <a:buNone/>
            </a:pP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вважаєте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піклуватися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любити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ближнього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простягти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руку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сусіду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Посміхніться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одному.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дарувати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людям добро.</a:t>
            </a:r>
            <a:endParaRPr lang="x-none" sz="280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21" y="5092700"/>
            <a:ext cx="1971179" cy="176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205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Скарбничка</a:t>
            </a:r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фольклору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60" y="1518444"/>
            <a:ext cx="7075884" cy="471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6252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ПРИКМЕТИ </a:t>
            </a:r>
            <a:br>
              <a:rPr lang="ru-RU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790" y="379850"/>
            <a:ext cx="8646459" cy="4477870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 err="1"/>
              <a:t>Якщо</a:t>
            </a:r>
            <a:r>
              <a:rPr lang="ru-RU" sz="2800" i="1" dirty="0"/>
              <a:t> на </a:t>
            </a:r>
            <a:r>
              <a:rPr lang="ru-RU" sz="2800" i="1" dirty="0" err="1"/>
              <a:t>Миколая</a:t>
            </a:r>
            <a:r>
              <a:rPr lang="ru-RU" sz="2800" i="1" dirty="0"/>
              <a:t> </a:t>
            </a:r>
            <a:r>
              <a:rPr lang="ru-RU" sz="2800" i="1" dirty="0" err="1"/>
              <a:t>сніг</a:t>
            </a:r>
            <a:r>
              <a:rPr lang="ru-RU" sz="2800" i="1" dirty="0"/>
              <a:t> </a:t>
            </a:r>
            <a:r>
              <a:rPr lang="ru-RU" sz="2800" i="1" dirty="0" err="1"/>
              <a:t>лежить</a:t>
            </a:r>
            <a:r>
              <a:rPr lang="ru-RU" sz="2800" i="1" dirty="0"/>
              <a:t> – до </a:t>
            </a:r>
            <a:r>
              <a:rPr lang="ru-RU" sz="2800" i="1" dirty="0" err="1"/>
              <a:t>швидкої</a:t>
            </a:r>
            <a:r>
              <a:rPr lang="ru-RU" sz="2800" i="1" dirty="0"/>
              <a:t> </a:t>
            </a:r>
            <a:r>
              <a:rPr lang="ru-RU" sz="2800" i="1" dirty="0" err="1"/>
              <a:t>відлиги</a:t>
            </a:r>
            <a:r>
              <a:rPr lang="ru-RU" sz="2800" i="1" dirty="0"/>
              <a:t>.</a:t>
            </a:r>
            <a:br>
              <a:rPr lang="ru-RU" sz="2800" i="1" dirty="0"/>
            </a:br>
            <a:r>
              <a:rPr lang="ru-RU" sz="2800" i="1" dirty="0" err="1"/>
              <a:t>Якщо</a:t>
            </a:r>
            <a:r>
              <a:rPr lang="ru-RU" sz="2800" i="1" dirty="0"/>
              <a:t> на </a:t>
            </a:r>
            <a:r>
              <a:rPr lang="ru-RU" sz="2800" i="1" dirty="0" err="1"/>
              <a:t>Миколая</a:t>
            </a:r>
            <a:r>
              <a:rPr lang="ru-RU" sz="2800" i="1" dirty="0"/>
              <a:t> день </a:t>
            </a:r>
            <a:r>
              <a:rPr lang="ru-RU" sz="2800" i="1" dirty="0" err="1"/>
              <a:t>теплий</a:t>
            </a:r>
            <a:r>
              <a:rPr lang="ru-RU" sz="2800" i="1" dirty="0"/>
              <a:t> </a:t>
            </a:r>
            <a:r>
              <a:rPr lang="ru-RU" sz="2800" i="1" dirty="0" err="1"/>
              <a:t>видався</a:t>
            </a:r>
            <a:r>
              <a:rPr lang="ru-RU" sz="2800" i="1" dirty="0"/>
              <a:t> – </a:t>
            </a:r>
            <a:r>
              <a:rPr lang="ru-RU" sz="2800" i="1" dirty="0" err="1"/>
              <a:t>чекай</a:t>
            </a:r>
            <a:r>
              <a:rPr lang="ru-RU" sz="2800" i="1" dirty="0"/>
              <a:t> </a:t>
            </a:r>
            <a:r>
              <a:rPr lang="ru-RU" sz="2800" i="1" dirty="0" err="1"/>
              <a:t>суворих</a:t>
            </a:r>
            <a:r>
              <a:rPr lang="ru-RU" sz="2800" i="1" dirty="0"/>
              <a:t> </a:t>
            </a:r>
            <a:r>
              <a:rPr lang="ru-RU" sz="2800" i="1" dirty="0" err="1"/>
              <a:t>морозів</a:t>
            </a:r>
            <a:r>
              <a:rPr lang="ru-RU" sz="2800" i="1" dirty="0"/>
              <a:t>.</a:t>
            </a:r>
            <a:br>
              <a:rPr lang="ru-RU" sz="2800" i="1" dirty="0"/>
            </a:br>
            <a:r>
              <a:rPr lang="ru-RU" sz="2800" i="1" dirty="0"/>
              <a:t>Як на </a:t>
            </a:r>
            <a:r>
              <a:rPr lang="ru-RU" sz="2800" i="1" dirty="0" err="1"/>
              <a:t>Миколая</a:t>
            </a:r>
            <a:r>
              <a:rPr lang="ru-RU" sz="2800" i="1" dirty="0"/>
              <a:t> </a:t>
            </a:r>
            <a:r>
              <a:rPr lang="ru-RU" sz="2800" i="1" dirty="0" err="1"/>
              <a:t>впаде</a:t>
            </a:r>
            <a:r>
              <a:rPr lang="ru-RU" sz="2800" i="1" dirty="0"/>
              <a:t> великий </a:t>
            </a:r>
            <a:r>
              <a:rPr lang="ru-RU" sz="2800" i="1" dirty="0" err="1"/>
              <a:t>іній</a:t>
            </a:r>
            <a:r>
              <a:rPr lang="ru-RU" sz="2800" i="1" dirty="0"/>
              <a:t> – на </a:t>
            </a:r>
            <a:r>
              <a:rPr lang="ru-RU" sz="2800" i="1" dirty="0" err="1"/>
              <a:t>гарний</a:t>
            </a:r>
            <a:r>
              <a:rPr lang="ru-RU" sz="2800" i="1" dirty="0"/>
              <a:t> </a:t>
            </a:r>
            <a:r>
              <a:rPr lang="ru-RU" sz="2800" i="1" dirty="0" err="1"/>
              <a:t>врожай</a:t>
            </a:r>
            <a:r>
              <a:rPr lang="ru-RU" sz="2800" i="1" dirty="0"/>
              <a:t> </a:t>
            </a:r>
            <a:r>
              <a:rPr lang="ru-RU" sz="2800" i="1" dirty="0" err="1"/>
              <a:t>хліба</a:t>
            </a:r>
            <a:r>
              <a:rPr lang="ru-RU" sz="2800" i="1" dirty="0"/>
              <a:t>.</a:t>
            </a:r>
            <a:br>
              <a:rPr lang="ru-RU" sz="2800" i="1" dirty="0"/>
            </a:br>
            <a:r>
              <a:rPr lang="ru-RU" sz="2800" i="1" dirty="0"/>
              <a:t>Як на </a:t>
            </a:r>
            <a:r>
              <a:rPr lang="ru-RU" sz="2800" i="1" dirty="0" err="1"/>
              <a:t>Миколая</a:t>
            </a:r>
            <a:r>
              <a:rPr lang="ru-RU" sz="2800" i="1" dirty="0"/>
              <a:t> </a:t>
            </a:r>
            <a:r>
              <a:rPr lang="ru-RU" sz="2800" i="1" dirty="0" err="1"/>
              <a:t>морозяний</a:t>
            </a:r>
            <a:r>
              <a:rPr lang="ru-RU" sz="2800" i="1" dirty="0"/>
              <a:t> день – на уроду </a:t>
            </a:r>
            <a:r>
              <a:rPr lang="ru-RU" sz="2800" i="1" dirty="0" err="1"/>
              <a:t>хліба</a:t>
            </a:r>
            <a:r>
              <a:rPr lang="ru-RU" sz="2800" i="1" dirty="0"/>
              <a:t> й </a:t>
            </a:r>
            <a:r>
              <a:rPr lang="ru-RU" sz="2800" i="1" dirty="0" err="1"/>
              <a:t>городини</a:t>
            </a:r>
            <a:r>
              <a:rPr lang="ru-RU" sz="2800" i="1" dirty="0"/>
              <a:t>.</a:t>
            </a:r>
            <a:br>
              <a:rPr lang="ru-RU" sz="2800" i="1" dirty="0"/>
            </a:br>
            <a:r>
              <a:rPr lang="ru-RU" sz="2800" i="1" dirty="0"/>
              <a:t>Як на </a:t>
            </a:r>
            <a:r>
              <a:rPr lang="ru-RU" sz="2800" i="1" dirty="0" err="1"/>
              <a:t>Миколая</a:t>
            </a:r>
            <a:r>
              <a:rPr lang="ru-RU" sz="2800" i="1" dirty="0"/>
              <a:t> </a:t>
            </a:r>
            <a:r>
              <a:rPr lang="ru-RU" sz="2800" i="1" dirty="0" err="1"/>
              <a:t>піде</a:t>
            </a:r>
            <a:r>
              <a:rPr lang="ru-RU" sz="2800" i="1" dirty="0"/>
              <a:t> </a:t>
            </a:r>
            <a:r>
              <a:rPr lang="ru-RU" sz="2800" i="1" dirty="0" err="1"/>
              <a:t>дощ</a:t>
            </a:r>
            <a:r>
              <a:rPr lang="ru-RU" sz="2800" i="1" dirty="0"/>
              <a:t>, то </a:t>
            </a:r>
            <a:r>
              <a:rPr lang="ru-RU" sz="2800" i="1" dirty="0" err="1"/>
              <a:t>врожай</a:t>
            </a:r>
            <a:r>
              <a:rPr lang="ru-RU" sz="2800" i="1" dirty="0"/>
              <a:t> на </a:t>
            </a:r>
            <a:r>
              <a:rPr lang="ru-RU" sz="2800" i="1" dirty="0" err="1"/>
              <a:t>озимину</a:t>
            </a:r>
            <a:r>
              <a:rPr lang="ru-RU" sz="2800" i="1" dirty="0"/>
              <a:t>.</a:t>
            </a:r>
          </a:p>
          <a:p>
            <a:endParaRPr lang="ru-RU" dirty="0"/>
          </a:p>
        </p:txBody>
      </p:sp>
      <p:pic>
        <p:nvPicPr>
          <p:cNvPr id="1126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49" y="3940688"/>
            <a:ext cx="4539314" cy="291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35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УКРАЇНСЬКІ ЗВИЧАЇ</a:t>
            </a:r>
            <a:br>
              <a:rPr lang="ru-RU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255" y="957751"/>
            <a:ext cx="8646459" cy="447787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err="1" smtClean="0"/>
              <a:t>Вважається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якщо</a:t>
            </a:r>
            <a:r>
              <a:rPr lang="ru-RU" sz="2400" dirty="0"/>
              <a:t> у </a:t>
            </a:r>
            <a:r>
              <a:rPr lang="ru-RU" sz="2400" dirty="0" err="1"/>
              <a:t>цей</a:t>
            </a:r>
            <a:r>
              <a:rPr lang="ru-RU" sz="2400" dirty="0"/>
              <a:t> день </a:t>
            </a:r>
            <a:r>
              <a:rPr lang="ru-RU" sz="2400" dirty="0" err="1"/>
              <a:t>загадати</a:t>
            </a:r>
            <a:r>
              <a:rPr lang="ru-RU" sz="2400" dirty="0"/>
              <a:t> </a:t>
            </a:r>
            <a:r>
              <a:rPr lang="ru-RU" sz="2400" dirty="0" err="1"/>
              <a:t>найзаповітніше</a:t>
            </a:r>
            <a:r>
              <a:rPr lang="ru-RU" sz="2400" dirty="0"/>
              <a:t> </a:t>
            </a:r>
            <a:r>
              <a:rPr lang="ru-RU" sz="2400" dirty="0" err="1"/>
              <a:t>бажання</a:t>
            </a:r>
            <a:r>
              <a:rPr lang="ru-RU" sz="2400" dirty="0"/>
              <a:t>, </a:t>
            </a:r>
            <a:r>
              <a:rPr lang="ru-RU" sz="2400" dirty="0" err="1"/>
              <a:t>звернувшись</a:t>
            </a:r>
            <a:r>
              <a:rPr lang="ru-RU" sz="2400" dirty="0"/>
              <a:t> до Святого, то </a:t>
            </a:r>
            <a:r>
              <a:rPr lang="ru-RU" sz="2400" dirty="0" err="1"/>
              <a:t>воно</a:t>
            </a:r>
            <a:r>
              <a:rPr lang="ru-RU" sz="2400" dirty="0"/>
              <a:t> </a:t>
            </a:r>
            <a:r>
              <a:rPr lang="ru-RU" sz="2400" dirty="0" err="1"/>
              <a:t>обов’язково</a:t>
            </a:r>
            <a:r>
              <a:rPr lang="ru-RU" sz="2400" dirty="0"/>
              <a:t> </a:t>
            </a:r>
            <a:r>
              <a:rPr lang="ru-RU" sz="2400" dirty="0" err="1"/>
              <a:t>здійсниться</a:t>
            </a:r>
            <a:r>
              <a:rPr lang="ru-RU" sz="2400" dirty="0"/>
              <a:t>. </a:t>
            </a:r>
            <a:r>
              <a:rPr lang="ru-RU" sz="2400" dirty="0" err="1"/>
              <a:t>Саме</a:t>
            </a:r>
            <a:r>
              <a:rPr lang="ru-RU" sz="2400" dirty="0"/>
              <a:t> тому </a:t>
            </a:r>
            <a:r>
              <a:rPr lang="ru-RU" sz="2400" dirty="0" err="1"/>
              <a:t>діти</a:t>
            </a:r>
            <a:r>
              <a:rPr lang="ru-RU" sz="2400" dirty="0"/>
              <a:t> </a:t>
            </a:r>
            <a:r>
              <a:rPr lang="ru-RU" sz="2400" dirty="0" err="1"/>
              <a:t>щороку</a:t>
            </a:r>
            <a:r>
              <a:rPr lang="ru-RU" sz="2400" dirty="0"/>
              <a:t> </a:t>
            </a:r>
            <a:r>
              <a:rPr lang="ru-RU" sz="2400" dirty="0" err="1"/>
              <a:t>пишуть</a:t>
            </a:r>
            <a:r>
              <a:rPr lang="ru-RU" sz="2400" dirty="0"/>
              <a:t> </a:t>
            </a:r>
            <a:r>
              <a:rPr lang="ru-RU" sz="2400" dirty="0" err="1"/>
              <a:t>бажання</a:t>
            </a:r>
            <a:r>
              <a:rPr lang="ru-RU" sz="2400" dirty="0"/>
              <a:t> </a:t>
            </a:r>
            <a:r>
              <a:rPr lang="ru-RU" sz="2400" dirty="0" err="1"/>
              <a:t>Миколі</a:t>
            </a:r>
            <a:r>
              <a:rPr lang="ru-RU" sz="2400" dirty="0"/>
              <a:t> у </a:t>
            </a:r>
            <a:r>
              <a:rPr lang="ru-RU" sz="2400" dirty="0" err="1"/>
              <a:t>своїх</a:t>
            </a:r>
            <a:r>
              <a:rPr lang="ru-RU" sz="2400" dirty="0"/>
              <a:t> листах. 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У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регіонах</a:t>
            </a:r>
            <a:r>
              <a:rPr lang="ru-RU" sz="2400" dirty="0"/>
              <a:t> </a:t>
            </a:r>
            <a:r>
              <a:rPr lang="ru-RU" sz="2400" dirty="0" err="1"/>
              <a:t>України</a:t>
            </a:r>
            <a:r>
              <a:rPr lang="ru-RU" sz="2400" dirty="0"/>
              <a:t> на свято </a:t>
            </a:r>
            <a:r>
              <a:rPr lang="ru-RU" sz="2400" dirty="0" err="1"/>
              <a:t>варять</a:t>
            </a:r>
            <a:r>
              <a:rPr lang="ru-RU" sz="2400" dirty="0"/>
              <a:t> </a:t>
            </a:r>
            <a:r>
              <a:rPr lang="ru-RU" sz="2400" dirty="0" err="1"/>
              <a:t>кутю</a:t>
            </a:r>
            <a:r>
              <a:rPr lang="ru-RU" sz="2400" dirty="0"/>
              <a:t> та </a:t>
            </a:r>
            <a:r>
              <a:rPr lang="ru-RU" sz="2400" dirty="0" err="1"/>
              <a:t>частують</a:t>
            </a:r>
            <a:r>
              <a:rPr lang="ru-RU" sz="2400" dirty="0"/>
              <a:t> гостей </a:t>
            </a:r>
            <a:r>
              <a:rPr lang="ru-RU" sz="2400" dirty="0" smtClean="0"/>
              <a:t>медом. </a:t>
            </a:r>
            <a:r>
              <a:rPr lang="ru-RU" sz="2400" dirty="0" err="1"/>
              <a:t>Також</a:t>
            </a:r>
            <a:r>
              <a:rPr lang="ru-RU" sz="2400" dirty="0"/>
              <a:t> є </a:t>
            </a:r>
            <a:r>
              <a:rPr lang="ru-RU" sz="2400" dirty="0" err="1"/>
              <a:t>вірування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зранку</a:t>
            </a:r>
            <a:r>
              <a:rPr lang="ru-RU" sz="2400" dirty="0"/>
              <a:t> до </a:t>
            </a:r>
            <a:r>
              <a:rPr lang="ru-RU" sz="2400" dirty="0" err="1"/>
              <a:t>хати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увійти</a:t>
            </a:r>
            <a:r>
              <a:rPr lang="ru-RU" sz="2400" dirty="0"/>
              <a:t> </a:t>
            </a:r>
            <a:r>
              <a:rPr lang="ru-RU" sz="2400" dirty="0" err="1"/>
              <a:t>чоловік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віщує</a:t>
            </a:r>
            <a:r>
              <a:rPr lang="ru-RU" sz="2400" dirty="0"/>
              <a:t> добро, </a:t>
            </a:r>
            <a:r>
              <a:rPr lang="ru-RU" sz="2400" dirty="0" err="1"/>
              <a:t>багатство</a:t>
            </a:r>
            <a:r>
              <a:rPr lang="ru-RU" sz="2400" dirty="0"/>
              <a:t> та </a:t>
            </a:r>
            <a:r>
              <a:rPr lang="ru-RU" sz="2400" dirty="0" err="1"/>
              <a:t>добробут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1229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12083" r="2589" b="5255"/>
          <a:stretch/>
        </p:blipFill>
        <p:spPr bwMode="auto">
          <a:xfrm>
            <a:off x="1910689" y="3548417"/>
            <a:ext cx="4899544" cy="32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500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7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Музичний конкурс </a:t>
            </a:r>
            <a:endParaRPr lang="ru-RU" sz="7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4" y="1527174"/>
            <a:ext cx="4721225" cy="472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3525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 від Миколая</a:t>
            </a:r>
            <a:endParaRPr lang="ru-RU" sz="6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620043"/>
            <a:ext cx="4648200" cy="5005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3187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Оздоблення імбирного печива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44" y="1623218"/>
            <a:ext cx="7066756" cy="4704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7122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" y="0"/>
            <a:ext cx="9125025" cy="6858000"/>
          </a:xfrm>
        </p:spPr>
      </p:pic>
    </p:spTree>
    <p:extLst>
      <p:ext uri="{BB962C8B-B14F-4D97-AF65-F5344CB8AC3E}">
        <p14:creationId xmlns:p14="http://schemas.microsoft.com/office/powerpoint/2010/main" val="1166488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12" y="175659"/>
            <a:ext cx="8646459" cy="112749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Вітаємо з прийдешніми святами!!!</a:t>
            </a:r>
            <a:endParaRPr lang="ru-RU" sz="40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34" y="1071741"/>
            <a:ext cx="8671366" cy="5697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732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5600" y="304800"/>
            <a:ext cx="8585200" cy="812800"/>
          </a:xfrm>
        </p:spPr>
        <p:txBody>
          <a:bodyPr>
            <a:noAutofit/>
          </a:bodyPr>
          <a:lstStyle/>
          <a:p>
            <a:r>
              <a:rPr lang="ru-RU" sz="5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Святий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Миколай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5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</a:t>
            </a:r>
            <a:r>
              <a:rPr lang="uk-UA" sz="5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їні</a:t>
            </a:r>
            <a:r>
              <a:rPr lang="uk-UA" sz="5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625600"/>
            <a:ext cx="8686800" cy="49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830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Товліс</a:t>
            </a:r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 у </a:t>
            </a:r>
            <a:r>
              <a:rPr lang="ru-RU" sz="6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Грузії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551" y="1421776"/>
            <a:ext cx="8646459" cy="4477870"/>
          </a:xfrm>
        </p:spPr>
        <p:txBody>
          <a:bodyPr/>
          <a:lstStyle/>
          <a:p>
            <a:pPr algn="ctr"/>
            <a:r>
              <a:rPr lang="ru-RU" sz="2800" b="1" dirty="0"/>
              <a:t>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8" y="1463674"/>
            <a:ext cx="6161882" cy="4615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468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 </a:t>
            </a:r>
            <a:r>
              <a:rPr lang="uk-UA" sz="6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Ноель</a:t>
            </a:r>
            <a:r>
              <a:rPr lang="uk-UA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Франції!</a:t>
            </a:r>
            <a:endParaRPr lang="ru-RU" sz="6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1851894"/>
            <a:ext cx="6096000" cy="441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189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Сінтерклаас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5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Нідерландах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0" y="1666875"/>
            <a:ext cx="7965288" cy="4478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554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Сегацу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-Сан у </a:t>
            </a:r>
            <a:r>
              <a:rPr lang="ru-RU" sz="6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391901"/>
            <a:ext cx="4594896" cy="528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4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Баббо</a:t>
            </a:r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Натале 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6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Італії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167011"/>
            <a:ext cx="6883400" cy="516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326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66700" y="271463"/>
            <a:ext cx="8813800" cy="1163637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Казка про Святого Миколая</a:t>
            </a:r>
            <a:endParaRPr lang="ru-RU" sz="5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3" y="1409700"/>
            <a:ext cx="8097837" cy="5062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668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Добрі справи</a:t>
            </a:r>
            <a:endParaRPr lang="ru-RU" sz="5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501347"/>
            <a:ext cx="7023100" cy="5102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6019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159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Сюрприз-майстерня «Чарівний дарунок від Святого Миколая» </vt:lpstr>
      <vt:lpstr>Святий Миколай в Україні!</vt:lpstr>
      <vt:lpstr>Товліс Папа у Грузії! </vt:lpstr>
      <vt:lpstr>Пер Ноель у Франції!</vt:lpstr>
      <vt:lpstr>Сінтерклаас у Нідерландах!</vt:lpstr>
      <vt:lpstr>Сегацу-Сан у Японії!</vt:lpstr>
      <vt:lpstr>Баббо Натале у Італії!</vt:lpstr>
      <vt:lpstr>Казка про Святого Миколая</vt:lpstr>
      <vt:lpstr>Добрі справи</vt:lpstr>
      <vt:lpstr>Збираємо зірки</vt:lpstr>
      <vt:lpstr>Хвилинка добра* </vt:lpstr>
      <vt:lpstr>Скарбничка фольклору</vt:lpstr>
      <vt:lpstr>ПРИКМЕТИ  </vt:lpstr>
      <vt:lpstr>УКРАЇНСЬКІ ЗВИЧАЇ </vt:lpstr>
      <vt:lpstr>Музичний конкурс </vt:lpstr>
      <vt:lpstr>Сюрприз від Миколая</vt:lpstr>
      <vt:lpstr>Оздоблення імбирного печива</vt:lpstr>
      <vt:lpstr>Презентация PowerPoint</vt:lpstr>
      <vt:lpstr>Вітаємо з прийдешніми святами!!!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100</cp:revision>
  <dcterms:created xsi:type="dcterms:W3CDTF">2014-11-21T11:00:06Z</dcterms:created>
  <dcterms:modified xsi:type="dcterms:W3CDTF">2021-12-12T18:37:44Z</dcterms:modified>
</cp:coreProperties>
</file>