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7" r:id="rId2"/>
    <p:sldId id="257" r:id="rId3"/>
    <p:sldId id="258" r:id="rId4"/>
    <p:sldId id="291" r:id="rId5"/>
    <p:sldId id="259" r:id="rId6"/>
    <p:sldId id="292" r:id="rId7"/>
    <p:sldId id="261" r:id="rId8"/>
    <p:sldId id="262" r:id="rId9"/>
    <p:sldId id="263" r:id="rId10"/>
    <p:sldId id="295" r:id="rId11"/>
    <p:sldId id="296" r:id="rId12"/>
    <p:sldId id="298" r:id="rId13"/>
    <p:sldId id="267" r:id="rId14"/>
    <p:sldId id="268" r:id="rId15"/>
    <p:sldId id="29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31BE"/>
    <a:srgbClr val="EC1AD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5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A942D-E415-49C8-8337-F8E3F5E61419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3F5E3-8603-4614-8545-793949B799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3F5E3-8603-4614-8545-793949B79995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0.xml"/><Relationship Id="rId18" Type="http://schemas.openxmlformats.org/officeDocument/2006/relationships/slide" Target="slide25.xml"/><Relationship Id="rId26" Type="http://schemas.openxmlformats.org/officeDocument/2006/relationships/slide" Target="slide6.xml"/><Relationship Id="rId3" Type="http://schemas.openxmlformats.org/officeDocument/2006/relationships/slide" Target="slide3.xml"/><Relationship Id="rId21" Type="http://schemas.openxmlformats.org/officeDocument/2006/relationships/slide" Target="slide29.xml"/><Relationship Id="rId34" Type="http://schemas.openxmlformats.org/officeDocument/2006/relationships/slide" Target="slide32.xml"/><Relationship Id="rId7" Type="http://schemas.openxmlformats.org/officeDocument/2006/relationships/slide" Target="slide11.xml"/><Relationship Id="rId12" Type="http://schemas.openxmlformats.org/officeDocument/2006/relationships/slide" Target="slide19.xml"/><Relationship Id="rId17" Type="http://schemas.openxmlformats.org/officeDocument/2006/relationships/slide" Target="slide24.xml"/><Relationship Id="rId25" Type="http://schemas.openxmlformats.org/officeDocument/2006/relationships/slide" Target="slide4.xml"/><Relationship Id="rId33" Type="http://schemas.openxmlformats.org/officeDocument/2006/relationships/slide" Target="slide30.xml"/><Relationship Id="rId2" Type="http://schemas.openxmlformats.org/officeDocument/2006/relationships/slide" Target="slide2.xml"/><Relationship Id="rId16" Type="http://schemas.openxmlformats.org/officeDocument/2006/relationships/slide" Target="slide23.xml"/><Relationship Id="rId20" Type="http://schemas.openxmlformats.org/officeDocument/2006/relationships/slide" Target="slide27.xml"/><Relationship Id="rId29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18.xml"/><Relationship Id="rId24" Type="http://schemas.openxmlformats.org/officeDocument/2006/relationships/slide" Target="slide34.xml"/><Relationship Id="rId32" Type="http://schemas.openxmlformats.org/officeDocument/2006/relationships/slide" Target="slide28.xml"/><Relationship Id="rId5" Type="http://schemas.openxmlformats.org/officeDocument/2006/relationships/slide" Target="slide7.xml"/><Relationship Id="rId15" Type="http://schemas.openxmlformats.org/officeDocument/2006/relationships/slide" Target="slide22.xml"/><Relationship Id="rId23" Type="http://schemas.openxmlformats.org/officeDocument/2006/relationships/slide" Target="slide33.xml"/><Relationship Id="rId28" Type="http://schemas.openxmlformats.org/officeDocument/2006/relationships/slide" Target="slide10.xml"/><Relationship Id="rId10" Type="http://schemas.openxmlformats.org/officeDocument/2006/relationships/slide" Target="slide17.xml"/><Relationship Id="rId19" Type="http://schemas.openxmlformats.org/officeDocument/2006/relationships/slide" Target="slide26.xml"/><Relationship Id="rId31" Type="http://schemas.openxmlformats.org/officeDocument/2006/relationships/slide" Target="slide15.xml"/><Relationship Id="rId4" Type="http://schemas.openxmlformats.org/officeDocument/2006/relationships/slide" Target="slide5.xml"/><Relationship Id="rId9" Type="http://schemas.openxmlformats.org/officeDocument/2006/relationships/slide" Target="slide16.xml"/><Relationship Id="rId14" Type="http://schemas.openxmlformats.org/officeDocument/2006/relationships/slide" Target="slide21.xml"/><Relationship Id="rId22" Type="http://schemas.openxmlformats.org/officeDocument/2006/relationships/slide" Target="slide31.xml"/><Relationship Id="rId27" Type="http://schemas.openxmlformats.org/officeDocument/2006/relationships/slide" Target="slide8.xml"/><Relationship Id="rId30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slide" Target="slide14.xml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Relationship Id="rId9" Type="http://schemas.openxmlformats.org/officeDocument/2006/relationships/slide" Target="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slide" Target="slide6.xml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 descr="Ukraina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42844" y="857232"/>
            <a:ext cx="928694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А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75" name="WordArt 3" descr="Ukraina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142976" y="857232"/>
            <a:ext cx="785818" cy="1209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Б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77" name="WordArt 5" descr="Ukraina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000364" y="857233"/>
            <a:ext cx="785818" cy="114300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Г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79" name="WordArt 7" descr="Ukraina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929190" y="928670"/>
            <a:ext cx="857256" cy="1281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Д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81" name="WordArt 9" descr="Ukraina">
            <a:hlinkClick r:id="rId6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715140" y="928670"/>
            <a:ext cx="857256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Є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83" name="WordArt 11" descr="Ukraina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85721" y="2428868"/>
            <a:ext cx="857256" cy="1290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З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85" name="WordArt 13" descr="Ukraina">
            <a:hlinkClick r:id="rId8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428860" y="2357430"/>
            <a:ext cx="285752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І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88" name="WordArt 16" descr="Ukraina">
            <a:hlinkClick r:id="rId9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572000" y="2428868"/>
            <a:ext cx="857256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К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89" name="WordArt 17" descr="Ukraina">
            <a:hlinkClick r:id="rId10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5572132" y="2428868"/>
            <a:ext cx="928694" cy="1247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Л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0" name="WordArt 18" descr="Ukraina">
            <a:hlinkClick r:id="rId11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643702" y="2500306"/>
            <a:ext cx="1214446" cy="1238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М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1" name="WordArt 19" descr="Ukraina">
            <a:hlinkClick r:id="rId1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8001024" y="2571744"/>
            <a:ext cx="785818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Н</a:t>
            </a:r>
            <a:endParaRPr lang="ru-RU" sz="3600" kern="10" spc="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2" name="WordArt 20" descr="Ukraina">
            <a:hlinkClick r:id="rId1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85720" y="3929066"/>
            <a:ext cx="928694" cy="1290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О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3" name="WordArt 21" descr="Ukraina">
            <a:hlinkClick r:id="rId1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285852" y="4000504"/>
            <a:ext cx="857256" cy="1228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П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4" name="WordArt 22" descr="Ukraina">
            <a:hlinkClick r:id="rId1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285984" y="4000505"/>
            <a:ext cx="785818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Р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5" name="WordArt 23" descr="Ukraina">
            <a:hlinkClick r:id="rId16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143240" y="4000504"/>
            <a:ext cx="857256" cy="1290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С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6" name="WordArt 24" descr="Ukraina">
            <a:hlinkClick r:id="rId1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071934" y="4000504"/>
            <a:ext cx="785818" cy="1290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Т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7" name="WordArt 25" descr="Ukraina">
            <a:hlinkClick r:id="rId18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929190" y="4000504"/>
            <a:ext cx="928695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У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8" name="WordArt 26" descr="Ukraina">
            <a:hlinkClick r:id="rId19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5929322" y="3929066"/>
            <a:ext cx="1000132" cy="13573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Ф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99" name="WordArt 27" descr="Ukraina">
            <a:hlinkClick r:id="rId20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929454" y="4000504"/>
            <a:ext cx="1000132" cy="1290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Х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101" name="WordArt 29" descr="Ukraina">
            <a:hlinkClick r:id="rId21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928662" y="5357826"/>
            <a:ext cx="857256" cy="1238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Ч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103" name="WordArt 31" descr="Ukraina">
            <a:hlinkClick r:id="rId2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500430" y="5429240"/>
            <a:ext cx="1428760" cy="14287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Щ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105" name="WordArt 33" descr="Ukraina">
            <a:hlinkClick r:id="rId2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215074" y="5429264"/>
            <a:ext cx="1285884" cy="1257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Ю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106" name="WordArt 34" descr="Ukraina">
            <a:hlinkClick r:id="rId2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7643834" y="5357826"/>
            <a:ext cx="857256" cy="1328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5841" name="WordArt 1" descr="89c68df03556ae0d7be737e37388667d">
            <a:hlinkClick r:id="rId2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071670" y="857232"/>
            <a:ext cx="785818" cy="1209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В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2" name="WordArt 2" descr="89c68df03556ae0d7be737e37388667d">
            <a:hlinkClick r:id="rId26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000496" y="785794"/>
            <a:ext cx="714380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Ґ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3" name="WordArt 3" descr="89c68df03556ae0d7be737e37388667d">
            <a:hlinkClick r:id="rId2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5929322" y="928670"/>
            <a:ext cx="642942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4" name="WordArt 4" descr="89c68df03556ae0d7be737e37388667d">
            <a:hlinkClick r:id="rId28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7786710" y="928670"/>
            <a:ext cx="1143008" cy="12715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Ж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5" name="WordArt 5" descr="89c68df03556ae0d7be737e37388667d">
            <a:hlinkClick r:id="rId29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285852" y="2428868"/>
            <a:ext cx="928694" cy="1262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6" name="WordArt 6" descr="89c68df03556ae0d7be737e37388667d">
            <a:hlinkClick r:id="rId30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071802" y="2143116"/>
            <a:ext cx="428628" cy="1514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Ї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7" name="WordArt 7" descr="89c68df03556ae0d7be737e37388667d">
            <a:hlinkClick r:id="rId31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643306" y="2143116"/>
            <a:ext cx="785818" cy="15001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Й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8" name="WordArt 8" descr="89c68df03556ae0d7be737e37388667d">
            <a:hlinkClick r:id="rId3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8001024" y="4000504"/>
            <a:ext cx="1000132" cy="15001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Ц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49" name="WordArt 9" descr="89c68df03556ae0d7be737e37388667d">
            <a:hlinkClick r:id="rId3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071670" y="5357826"/>
            <a:ext cx="1285884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Ш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850" name="WordArt 10" descr="89c68df03556ae0d7be737e37388667d">
            <a:hlinkClick r:id="rId3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5143504" y="5357826"/>
            <a:ext cx="928694" cy="1309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Ь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85984" y="0"/>
            <a:ext cx="4560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Обе</a:t>
            </a:r>
            <a:r>
              <a:rPr lang="uk-UA" sz="4800" b="1" i="1" dirty="0" err="1" smtClean="0">
                <a:latin typeface="Times New Roman" pitchFamily="18" charset="0"/>
                <a:cs typeface="Times New Roman" pitchFamily="18" charset="0"/>
              </a:rPr>
              <a:t>ріть</a:t>
            </a:r>
            <a:r>
              <a:rPr lang="uk-UA" sz="4800" b="1" i="1" dirty="0" smtClean="0">
                <a:latin typeface="Times New Roman" pitchFamily="18" charset="0"/>
                <a:cs typeface="Times New Roman" pitchFamily="18" charset="0"/>
              </a:rPr>
              <a:t> літеру: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5972305"/>
            <a:ext cx="1044875" cy="885695"/>
          </a:xfrm>
          <a:prstGeom prst="rect">
            <a:avLst/>
          </a:prstGeom>
          <a:noFill/>
        </p:spPr>
      </p:pic>
      <p:sp>
        <p:nvSpPr>
          <p:cNvPr id="2050" name="AutoShape 2" descr="Lesya Ukrainka portrai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/>
          </a:p>
        </p:txBody>
      </p:sp>
      <p:pic>
        <p:nvPicPr>
          <p:cNvPr id="2051" name="Picture 3" descr="C:\Users\Катя\Desktop\зв\Lesya_Ukrainka_portra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1500166" cy="171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3" name="AutoShape 5" descr="Яна Клочкова: Украинскому спорту нужно ориентироваться на Китай -  Korrespondent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/>
          </a:p>
        </p:txBody>
      </p:sp>
      <p:sp>
        <p:nvSpPr>
          <p:cNvPr id="2055" name="AutoShape 7" descr="Яна Клочкова: Украинскому спорту нужно ориентироваться на Китай -  Korrespondent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/>
          </a:p>
        </p:txBody>
      </p:sp>
      <p:sp>
        <p:nvSpPr>
          <p:cNvPr id="2057" name="AutoShape 9" descr="Яна Клочкова: Украинскому спорту нужно ориентироваться на Китай -  Korrespondent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/>
          </a:p>
        </p:txBody>
      </p:sp>
      <p:pic>
        <p:nvPicPr>
          <p:cNvPr id="2058" name="Picture 10" descr="C:\Users\Катя\Desktop\зв\загруженное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1285860"/>
            <a:ext cx="1714512" cy="1288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Катерина Білокур - сільська художниця з Полтавщини, яка покорила сві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214422"/>
            <a:ext cx="1571636" cy="1526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62" name="AutoShape 14" descr="https://astra-lit.com/Articles/roksolan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/>
          </a:p>
        </p:txBody>
      </p:sp>
      <p:sp>
        <p:nvSpPr>
          <p:cNvPr id="2070" name="AutoShape 22" descr="Евровидение 2016: политики поплевались желчью после победы Украины - tv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/>
          </a:p>
        </p:txBody>
      </p:sp>
      <p:pic>
        <p:nvPicPr>
          <p:cNvPr id="2071" name="Picture 23" descr="C:\Users\Катя\Desktop\зв\b337f2481e287b8a3dfaa95e01f90bc5-quality_70Xresize_crop_1Xallow_enlarge_0Xw_750Xh_46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1357298"/>
            <a:ext cx="2203283" cy="1250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0" y="3071810"/>
            <a:ext cx="16923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Катерина 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Білокур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57356" y="3357562"/>
            <a:ext cx="1562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Джамала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43306" y="3143248"/>
            <a:ext cx="15406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Леся 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Українка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57818" y="3071810"/>
            <a:ext cx="16143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Яна </a:t>
            </a:r>
          </a:p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Клочкова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4480" y="5929330"/>
            <a:ext cx="1433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Поетеса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00364" y="5286388"/>
            <a:ext cx="1913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Художниця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0" y="5857892"/>
            <a:ext cx="2197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Спортсменка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5357826"/>
            <a:ext cx="1533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Співачка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29454" y="5000636"/>
            <a:ext cx="17006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Державна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діячка</a:t>
            </a:r>
          </a:p>
        </p:txBody>
      </p:sp>
      <p:sp>
        <p:nvSpPr>
          <p:cNvPr id="2073" name="AutoShape 25" descr="https://www.www.amazingukraine.pro/wp-content/uploads/2019/03/02_g6u0gN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/>
          </a:p>
        </p:txBody>
      </p:sp>
      <p:pic>
        <p:nvPicPr>
          <p:cNvPr id="2074" name="Picture 26" descr="C:\Users\Катя\Desktop\зв\02_g6u0gN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1285860"/>
            <a:ext cx="2000242" cy="133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Прямоугольник 29"/>
          <p:cNvSpPr/>
          <p:nvPr/>
        </p:nvSpPr>
        <p:spPr>
          <a:xfrm>
            <a:off x="7286644" y="3071810"/>
            <a:ext cx="1857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Княгиня Ольга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1142976" y="2500306"/>
            <a:ext cx="2857520" cy="857256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2285984" y="4143380"/>
            <a:ext cx="2143140" cy="18573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857488" y="2357430"/>
            <a:ext cx="2786082" cy="857256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4750595" y="5036355"/>
            <a:ext cx="2214578" cy="1588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0800000" flipV="1">
            <a:off x="1071538" y="2428868"/>
            <a:ext cx="2643206" cy="928694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714348" y="3929066"/>
            <a:ext cx="3286148" cy="150019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000760" y="2428868"/>
            <a:ext cx="2000264" cy="928694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>
            <a:off x="7358876" y="4572008"/>
            <a:ext cx="1142214" cy="794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0800000" flipV="1">
            <a:off x="2786050" y="2428868"/>
            <a:ext cx="4000528" cy="1143008"/>
          </a:xfrm>
          <a:prstGeom prst="straightConnector1">
            <a:avLst/>
          </a:prstGeom>
          <a:ln w="25400">
            <a:solidFill>
              <a:srgbClr val="D531B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0800000" flipV="1">
            <a:off x="428596" y="3857628"/>
            <a:ext cx="2071702" cy="1785950"/>
          </a:xfrm>
          <a:prstGeom prst="straightConnector1">
            <a:avLst/>
          </a:prstGeom>
          <a:ln w="25400">
            <a:solidFill>
              <a:srgbClr val="D531B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857224" y="0"/>
            <a:ext cx="8286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Поєднай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світлини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відомих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жінок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іменами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та сферами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WordArt 4" descr="89c68df03556ae0d7be737e37388667d">
            <a:hlinkClick r:id="rId8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42844" y="142852"/>
            <a:ext cx="1071570" cy="11430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Ж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54278" name="AutoShape 6" descr="Корогва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80" name="AutoShape 8" descr="Корогва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85" name="AutoShape 13" descr="Пірнач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285853" y="500042"/>
            <a:ext cx="70009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Засновниками Києва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три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слов'янського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племені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полян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їхня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сестра.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Місто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дніпровських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пагорбах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назвали в честь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найстаршого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брата.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Назвіть їх імена.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 descr="C:\Users\Катя\Desktop\зв\P1010753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643314"/>
            <a:ext cx="4357718" cy="3016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/>
          <p:cNvSpPr txBox="1"/>
          <p:nvPr/>
        </p:nvSpPr>
        <p:spPr>
          <a:xfrm>
            <a:off x="1643042" y="2714620"/>
            <a:ext cx="6289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Кий, Щек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Хорив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їхня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сестра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Либідь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85720" y="357166"/>
            <a:ext cx="857224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З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2976" y="142852"/>
            <a:ext cx="784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Згідно з новим правописом, деякі слова ми можемо починати з літери “и”. Наприклад: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“Ірій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—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рій”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“Ірод —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род”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або слово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ч”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Доберіть пропущені прикметники в речення, у цьому вам допоможуть ілюстрації.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2571744"/>
            <a:ext cx="6317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який……………………………...…  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3429000"/>
            <a:ext cx="6676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який……………………....................... 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5072074"/>
            <a:ext cx="7000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який………………………………..!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4286256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який…………………...................!....!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5857892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Ич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який………………………………...!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Загадки про лисичку - Сайт kazochka70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285992"/>
            <a:ext cx="704840" cy="1006915"/>
          </a:xfrm>
          <a:prstGeom prst="rect">
            <a:avLst/>
          </a:prstGeom>
          <a:noFill/>
        </p:spPr>
      </p:pic>
      <p:pic>
        <p:nvPicPr>
          <p:cNvPr id="24580" name="Picture 4" descr="Віслюк » Віршики » Дитячі віршики, пестушки, колискові » Розваги для дітей  » Котигорошк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214686"/>
            <a:ext cx="1357322" cy="1221590"/>
          </a:xfrm>
          <a:prstGeom prst="rect">
            <a:avLst/>
          </a:prstGeom>
          <a:noFill/>
        </p:spPr>
      </p:pic>
      <p:pic>
        <p:nvPicPr>
          <p:cNvPr id="24582" name="Picture 6" descr="Загадки про черепах (для детей), загадки про черепах для самых маленьких  ребят малышей ребенка школьника 1 2 3 4 5 6 лет класс детсад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4286256"/>
            <a:ext cx="1214446" cy="787655"/>
          </a:xfrm>
          <a:prstGeom prst="rect">
            <a:avLst/>
          </a:prstGeom>
          <a:noFill/>
        </p:spPr>
      </p:pic>
      <p:pic>
        <p:nvPicPr>
          <p:cNvPr id="24584" name="Picture 8" descr="Картинки совы для срисовки карандашом - лёгкие и красивы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929198"/>
            <a:ext cx="642910" cy="1001531"/>
          </a:xfrm>
          <a:prstGeom prst="rect">
            <a:avLst/>
          </a:prstGeom>
          <a:noFill/>
        </p:spPr>
      </p:pic>
      <p:pic>
        <p:nvPicPr>
          <p:cNvPr id="24586" name="Picture 10" descr="Стокові векторні зображення Бджоли | Depositphotos®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5786454"/>
            <a:ext cx="785818" cy="89111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071802" y="2500306"/>
            <a:ext cx="1282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хитрий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1802" y="3286124"/>
            <a:ext cx="1431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упертий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28926" y="4214818"/>
            <a:ext cx="1888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повільний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14678" y="5000636"/>
            <a:ext cx="145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мудрий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00364" y="5786454"/>
            <a:ext cx="2154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працьовитий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WordArt 5" descr="89c68df03556ae0d7be737e37388667d">
            <a:hlinkClick r:id="rId8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14282" y="357166"/>
            <a:ext cx="857256" cy="1262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57356" y="214290"/>
            <a:ext cx="3827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Свято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Івана Купала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714356"/>
            <a:ext cx="87868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наймістичніших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найпопулярніших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 свят – свято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Купала </a:t>
            </a:r>
            <a:r>
              <a:rPr lang="uk-UA" sz="2800" dirty="0" smtClean="0"/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відзначають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ніч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6 на 7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липня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 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здавна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святом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молоді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кохання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день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дівчата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плетуть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вінки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хлопці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стрибають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вогнище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дехто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шукає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містичну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квітку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яка приносить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щастя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бажань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Про яку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загадкову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рослину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йдеться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П'ять фактів про святкування Івана Купала - &quot;Репортер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4143380"/>
            <a:ext cx="3429024" cy="2714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 descr="Квітка папороті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32474"/>
            <a:ext cx="4572000" cy="2125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85786" y="4214818"/>
            <a:ext cx="3444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ітку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папороті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WordArt 2" descr="Ukraina"/>
          <p:cNvSpPr>
            <a:spLocks noChangeArrowheads="1" noChangeShapeType="1" noTextEdit="1"/>
          </p:cNvSpPr>
          <p:nvPr/>
        </p:nvSpPr>
        <p:spPr bwMode="auto">
          <a:xfrm>
            <a:off x="357158" y="142852"/>
            <a:ext cx="285752" cy="11430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І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00166" y="357166"/>
            <a:ext cx="67866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Їжа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Мабуть, саме ця страва є перлиною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української  традиційної кухні.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 легко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“приготуєте”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її із запропонованих продуктів.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Як вона готується?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Катя\Desktop\зв\antrekot_steyk_govyadin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14818"/>
            <a:ext cx="2108850" cy="1143008"/>
          </a:xfrm>
          <a:prstGeom prst="rect">
            <a:avLst/>
          </a:prstGeom>
          <a:noFill/>
        </p:spPr>
      </p:pic>
      <p:pic>
        <p:nvPicPr>
          <p:cNvPr id="4099" name="Picture 3" descr="C:\Users\Катя\Desktop\зв\26402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49881"/>
            <a:ext cx="1928794" cy="1506870"/>
          </a:xfrm>
          <a:prstGeom prst="rect">
            <a:avLst/>
          </a:prstGeom>
          <a:noFill/>
        </p:spPr>
      </p:pic>
      <p:pic>
        <p:nvPicPr>
          <p:cNvPr id="4100" name="Picture 4" descr="C:\Users\Катя\Desktop\зв\tehnologiya-vozdelyvaniya-morkov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75186" y="3786190"/>
            <a:ext cx="1968814" cy="1195872"/>
          </a:xfrm>
          <a:prstGeom prst="rect">
            <a:avLst/>
          </a:prstGeom>
          <a:noFill/>
        </p:spPr>
      </p:pic>
      <p:pic>
        <p:nvPicPr>
          <p:cNvPr id="4101" name="Picture 5" descr="C:\Users\Катя\Desktop\зв\image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5429264"/>
            <a:ext cx="1641256" cy="1091140"/>
          </a:xfrm>
          <a:prstGeom prst="rect">
            <a:avLst/>
          </a:prstGeom>
          <a:noFill/>
        </p:spPr>
      </p:pic>
      <p:pic>
        <p:nvPicPr>
          <p:cNvPr id="4102" name="Picture 6" descr="C:\Users\Катя\Desktop\зв\720356_156501736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5286388"/>
            <a:ext cx="1357298" cy="1357298"/>
          </a:xfrm>
          <a:prstGeom prst="rect">
            <a:avLst/>
          </a:prstGeom>
          <a:noFill/>
        </p:spPr>
      </p:pic>
      <p:pic>
        <p:nvPicPr>
          <p:cNvPr id="4103" name="Picture 7" descr="C:\Users\Катя\Desktop\зв\png-transparent-savoy-cabbage-cauliflower-broccoli-red-cabbage-broccoli-leaf-vegetable-food-leaf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472" y="5357826"/>
            <a:ext cx="1214422" cy="1214422"/>
          </a:xfrm>
          <a:prstGeom prst="rect">
            <a:avLst/>
          </a:prstGeom>
          <a:noFill/>
        </p:spPr>
      </p:pic>
      <p:pic>
        <p:nvPicPr>
          <p:cNvPr id="4104" name="Picture 8" descr="C:\Users\Катя\Desktop\зв\9300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4546" y="5072074"/>
            <a:ext cx="1500174" cy="1500174"/>
          </a:xfrm>
          <a:prstGeom prst="rect">
            <a:avLst/>
          </a:prstGeom>
          <a:noFill/>
        </p:spPr>
      </p:pic>
      <p:pic>
        <p:nvPicPr>
          <p:cNvPr id="4105" name="Picture 9" descr="C:\Users\Катя\Desktop\зв\cOMbXPdR5E9DkE7Xlufcit1Yi6uT3ir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00958" y="2428868"/>
            <a:ext cx="1428728" cy="952485"/>
          </a:xfrm>
          <a:prstGeom prst="rect">
            <a:avLst/>
          </a:prstGeom>
          <a:noFill/>
        </p:spPr>
      </p:pic>
      <p:pic>
        <p:nvPicPr>
          <p:cNvPr id="4106" name="Picture 10" descr="C:\Users\Катя\Desktop\зв\5e71bb897b2bf9ea1bd5c265335212bd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72132" y="3071810"/>
            <a:ext cx="1381124" cy="99717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071802" y="2428868"/>
            <a:ext cx="1104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Борщ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AutoShape 2" descr="Как приготовить борщ по классическому рецепту - Лайфхак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Самый вкусный борщ - пошаговый рецепт с фото на Повар.ру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428860" y="3214686"/>
            <a:ext cx="2786082" cy="1872688"/>
          </a:xfrm>
          <a:prstGeom prst="rect">
            <a:avLst/>
          </a:prstGeom>
          <a:noFill/>
        </p:spPr>
      </p:pic>
      <p:sp>
        <p:nvSpPr>
          <p:cNvPr id="17" name="WordArt 6" descr="89c68df03556ae0d7be737e37388667d">
            <a:hlinkClick r:id="rId1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571472" y="285728"/>
            <a:ext cx="500066" cy="1514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Ї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28794" y="428604"/>
            <a:ext cx="6143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57290" y="285728"/>
            <a:ext cx="79263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Ой як заспіваю! 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Літеру “й” “полюбляють” українські  пісні. </a:t>
            </a:r>
          </a:p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Виконайте командою фрагмент пісні (на вибір).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8860" y="2428868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239964" y="1848948"/>
            <a:ext cx="63579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Ой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лузі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червона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калина.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Ой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два дубки.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Ой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жито.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Ой є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лісі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калина.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“Ой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хто,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Миколая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любить.”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“Ой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ходить сон коло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вікон.”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“Ой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сивая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та і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зозуленька.”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Ой ну,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люлі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дитя, спать.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Ой до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нори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ишко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до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Ой у вишневому саду.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Магістри академії Чайковського почали вивчати курс про музику української  діаспо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5265976"/>
            <a:ext cx="2286016" cy="1306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Густонюз Пловдив - Новини | Утрешният Ден на музиката Пловдив празнува от  дне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357430"/>
            <a:ext cx="2428860" cy="1214430"/>
          </a:xfrm>
          <a:prstGeom prst="rect">
            <a:avLst/>
          </a:prstGeom>
          <a:noFill/>
        </p:spPr>
      </p:pic>
      <p:sp>
        <p:nvSpPr>
          <p:cNvPr id="10" name="WordArt 7" descr="89c68df03556ae0d7be737e37388667d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85720" y="357166"/>
            <a:ext cx="857256" cy="1562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Й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42976" y="214290"/>
            <a:ext cx="7000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Карпати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Гори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Карпати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заході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Яку назву має найвища точка Карпат та України?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атя\Desktop\зв\karpaty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961754"/>
            <a:ext cx="3500462" cy="261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714876" y="3643314"/>
            <a:ext cx="22824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гора Говерла</a:t>
            </a:r>
          </a:p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2 061 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патские мес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4500570"/>
            <a:ext cx="3484693" cy="2128831"/>
          </a:xfrm>
          <a:prstGeom prst="rect">
            <a:avLst/>
          </a:prstGeom>
          <a:noFill/>
        </p:spPr>
      </p:pic>
      <p:sp>
        <p:nvSpPr>
          <p:cNvPr id="17410" name="WordArt 2" descr="Ukraina"/>
          <p:cNvSpPr>
            <a:spLocks noChangeArrowheads="1" noChangeShapeType="1" noTextEdit="1"/>
          </p:cNvSpPr>
          <p:nvPr/>
        </p:nvSpPr>
        <p:spPr bwMode="auto">
          <a:xfrm>
            <a:off x="142844" y="285728"/>
            <a:ext cx="919188" cy="1247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К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214290"/>
            <a:ext cx="1205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Лавра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728" y="714356"/>
            <a:ext cx="72866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Києво-Печерська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Лавра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видатна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пам’ятка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слов’янської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загальносвітової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Києво-Печерській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Лаврі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створений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найдавніший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літопис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нашої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Яка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назва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створений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AutoShape 2" descr="Києво-Печерська Лавра | 7 чудес Украї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Катя\Desktop\зв\13658392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876"/>
            <a:ext cx="3571868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357686" y="3286124"/>
            <a:ext cx="38858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“Повість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минулих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літ”</a:t>
            </a:r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Нестор Літописець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s://upload.wikimedia.org/wikipedia/commons/thumb/3/33/14_2_List_of_Radzivill_Chron.jpg/250px-14_2_List_of_Radzivill_Chr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upload.wikimedia.org/wikipedia/commons/thumb/3/33/14_2_List_of_Radzivill_Chron.jpg/250px-14_2_List_of_Radzivill_Chr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1" name="Picture 5" descr="C:\Users\Катя\Desktop\зв\250px-14_2_List_of_Radzivill_Chr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4210032"/>
            <a:ext cx="1742084" cy="2647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4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14282" y="428604"/>
            <a:ext cx="985858" cy="1319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Л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85918" y="0"/>
            <a:ext cx="69294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Музика</a:t>
            </a:r>
          </a:p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Музичний інструмент,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занесений до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Книги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рекордів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Гіннеса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найдовший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духовий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інструмент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довжину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 8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метрів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Поширений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Карпатах.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Яка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назва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Ноти : Agi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824091"/>
            <a:ext cx="2357486" cy="2033909"/>
          </a:xfrm>
          <a:prstGeom prst="rect">
            <a:avLst/>
          </a:prstGeom>
          <a:noFill/>
        </p:spPr>
      </p:pic>
      <p:sp>
        <p:nvSpPr>
          <p:cNvPr id="2" name="AutoShape 2" descr="Трембіта трембита гуцульська *** виготовлення изготовление: 2 800 грн. -  Коллекционирование Вижница на Ol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5" name="Picture 3" descr="C:\Users\Катя\Desktop\зв\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571876"/>
            <a:ext cx="4572032" cy="307455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072198" y="3000372"/>
            <a:ext cx="1653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Трембіта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WordArt 2" descr="Ukraina"/>
          <p:cNvSpPr>
            <a:spLocks noChangeArrowheads="1" noChangeShapeType="1" noTextEdit="1"/>
          </p:cNvSpPr>
          <p:nvPr/>
        </p:nvSpPr>
        <p:spPr bwMode="auto">
          <a:xfrm>
            <a:off x="357158" y="285728"/>
            <a:ext cx="1123965" cy="13573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М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0"/>
            <a:ext cx="75724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Незалежність </a:t>
            </a:r>
          </a:p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1991 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року був проголошений Акт про незалежність України. Територія держави була визнана єдиною та неділимою, на ній мають чинність виключно Конституція та закони України.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Відтоді ця дата в нашій державі стала загальнонаціональним святом – Днем Незалежності.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Коли ми відзначаємо головне свято нашої країни?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24 серпня – День незалежності України: історія свята | То є Львів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29256"/>
            <a:ext cx="2857488" cy="1428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143372" y="5357826"/>
            <a:ext cx="1852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24 серпня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WordArt 2" descr="Ukraina"/>
          <p:cNvSpPr>
            <a:spLocks noChangeArrowheads="1" noChangeShapeType="1" noTextEdit="1"/>
          </p:cNvSpPr>
          <p:nvPr/>
        </p:nvSpPr>
        <p:spPr bwMode="auto">
          <a:xfrm>
            <a:off x="357158" y="500042"/>
            <a:ext cx="871546" cy="1228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Н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728" y="0"/>
            <a:ext cx="750099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Алфавіт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Писемність з'явилась в Україні після прийняття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християнства. Перша слов'янська абетка була створена у 863 році братами-просвітителями.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Назвіть їх імена.             </a:t>
            </a:r>
          </a:p>
          <a:p>
            <a:pPr algn="just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Катя\Desktop\зв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286124"/>
            <a:ext cx="3714776" cy="30718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429256" y="2857496"/>
            <a:ext cx="2979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Кирило і Мефодій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Кирило і Мефодій біографія та цікаві факти - Dovidka.biz.u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3571876"/>
            <a:ext cx="1914525" cy="2390775"/>
          </a:xfrm>
          <a:prstGeom prst="rect">
            <a:avLst/>
          </a:prstGeom>
          <a:noFill/>
        </p:spPr>
      </p:pic>
      <p:sp>
        <p:nvSpPr>
          <p:cNvPr id="2" name="WordArt 3" descr="Ukraina"/>
          <p:cNvSpPr>
            <a:spLocks noChangeArrowheads="1" noChangeShapeType="1" noTextEdit="1"/>
          </p:cNvSpPr>
          <p:nvPr/>
        </p:nvSpPr>
        <p:spPr bwMode="auto">
          <a:xfrm>
            <a:off x="285720" y="428604"/>
            <a:ext cx="914400" cy="1209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А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428603"/>
            <a:ext cx="63579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Острів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Найбільший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острів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Дніпрі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розташований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поблизу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Запоріжжя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 Є одним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Семи чудес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Кажуть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тут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часу зародилось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козацтво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острів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Катя\Desktop\зв\unnamed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143248"/>
            <a:ext cx="4429156" cy="3286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 descr="Спадок предків. Хортиця + Петриківка. День Незалежності! - Туристична  компанія Етноту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3568303"/>
            <a:ext cx="3143272" cy="227172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43636" y="3071810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Хортиця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WordArt 2" descr="Ukraina"/>
          <p:cNvSpPr>
            <a:spLocks noChangeArrowheads="1" noChangeShapeType="1" noTextEdit="1"/>
          </p:cNvSpPr>
          <p:nvPr/>
        </p:nvSpPr>
        <p:spPr bwMode="auto">
          <a:xfrm>
            <a:off x="500034" y="571480"/>
            <a:ext cx="928694" cy="14287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О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1670" y="0"/>
            <a:ext cx="4554517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м'ятники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Вона в Дніпро задивляється,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Києвом гордо пишається…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Стала навічно в граніті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Перша киянка у світі…</a:t>
            </a:r>
          </a:p>
          <a:p>
            <a:pPr algn="just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У Держкосмосі розповіли про зв'язок анексії Криму із запуском супутника &quot; Либідь&quot; | Українські Новин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071810"/>
            <a:ext cx="5429288" cy="3610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428992" y="2571744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Либідь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WordArt 2" descr="Ukraina"/>
          <p:cNvSpPr>
            <a:spLocks noChangeArrowheads="1" noChangeShapeType="1" noTextEdit="1"/>
          </p:cNvSpPr>
          <p:nvPr/>
        </p:nvSpPr>
        <p:spPr bwMode="auto">
          <a:xfrm>
            <a:off x="428596" y="500042"/>
            <a:ext cx="885823" cy="12144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П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57290" y="428604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Річки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857232"/>
            <a:ext cx="77867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Територією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протікає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63 тис. 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річок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загальною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довжиною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206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тис.км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Та яка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найдовшою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Дніпро був червоним від крові&quot;: як у 1943 році Ватутін утопив цілу армію,  бо хотів догодити Сталін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500306"/>
            <a:ext cx="5286412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857884" y="3214686"/>
            <a:ext cx="32861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Дніпро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протікає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територією України -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981км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85720" y="357166"/>
            <a:ext cx="714380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Р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14480" y="214290"/>
            <a:ext cx="700092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Свята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Одне з найвеличніших релігійних, а з 1991 року і державне свято в Україні.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знаменує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собою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народження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Божого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Напередодні свята, увечері, сім'ї  готують особливу  вечерю з 12 пісних страв. Головною з них є солодка кутя.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Як називається це свято?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Катя\Desktop\зв\38302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779838"/>
            <a:ext cx="2928958" cy="2863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000628" y="4357694"/>
            <a:ext cx="2687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Різдво Христове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85720" y="285728"/>
            <a:ext cx="857256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С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71604" y="214290"/>
            <a:ext cx="7143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Тризуб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український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символ,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сучасний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герб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золотого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тризубця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особливої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синьому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2428868"/>
            <a:ext cx="63645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Яке слово, характерне для України,</a:t>
            </a:r>
          </a:p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  зашифроване в зображенні тризуба?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AutoShape 2" descr="Герб Укра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Герб Укра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Герб Укра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5" name="Picture 7" descr="C:\Users\Катя\Desktop\зв\Lesser_Coat_of_Arms_of_Ukraine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071810"/>
            <a:ext cx="1793405" cy="2500305"/>
          </a:xfrm>
          <a:prstGeom prst="rect">
            <a:avLst/>
          </a:prstGeom>
          <a:noFill/>
        </p:spPr>
      </p:pic>
      <p:pic>
        <p:nvPicPr>
          <p:cNvPr id="2" name="Picture 2" descr="19 лютого – День Державного герба Україн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429000"/>
            <a:ext cx="6215106" cy="3000372"/>
          </a:xfrm>
          <a:prstGeom prst="rect">
            <a:avLst/>
          </a:prstGeom>
          <a:noFill/>
        </p:spPr>
      </p:pic>
      <p:sp>
        <p:nvSpPr>
          <p:cNvPr id="25602" name="WordArt 2" descr="Ukraina"/>
          <p:cNvSpPr>
            <a:spLocks noChangeArrowheads="1" noChangeShapeType="1" noTextEdit="1"/>
          </p:cNvSpPr>
          <p:nvPr/>
        </p:nvSpPr>
        <p:spPr bwMode="auto">
          <a:xfrm>
            <a:off x="357158" y="571480"/>
            <a:ext cx="928694" cy="13573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Т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85918" y="500041"/>
            <a:ext cx="70723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найбільша європейська країна. Як і кожна держава, має своє головне місто </a:t>
            </a:r>
            <a:r>
              <a:rPr lang="uk-UA" sz="2800" dirty="0" smtClean="0"/>
              <a:t>–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столицю.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Яку назву має столиця України?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Украина в международных рейтингах: где наше место - Новости на KP.U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615370"/>
            <a:ext cx="4286280" cy="3171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8" name="AutoShape 4" descr="Памятник основателям Киев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Памятник основателям Киев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Памятник основателям Киев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286512" y="2143116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Київ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Коронавірус: Київ посилює обмежувальні заходи - UAT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4" descr="Закривати Київ на в'їзд і виїзд поки не планують – КМД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676994"/>
            <a:ext cx="4143404" cy="3052264"/>
          </a:xfrm>
          <a:prstGeom prst="rect">
            <a:avLst/>
          </a:prstGeom>
          <a:noFill/>
        </p:spPr>
      </p:pic>
      <p:sp>
        <p:nvSpPr>
          <p:cNvPr id="26626" name="WordArt 2" descr="Ukraina"/>
          <p:cNvSpPr>
            <a:spLocks noChangeArrowheads="1" noChangeShapeType="1" noTextEdit="1"/>
          </p:cNvSpPr>
          <p:nvPr/>
        </p:nvSpPr>
        <p:spPr bwMode="auto">
          <a:xfrm>
            <a:off x="428596" y="500042"/>
            <a:ext cx="842963" cy="1290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У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357166"/>
            <a:ext cx="7358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Футбол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—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найпопулярніший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вид спорту в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нашій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країні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Назвіть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найвідоміші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футбольні клуби України, які здобули визнання і за її межами.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AutoShape 2" descr="https://upload.wikimedia.org/wikipedia/commons/thumb/9/9b/Logo_F%C3%A9d%C3%A9ration_Ukraine_Football_2016.svg/283px-Logo_F%C3%A9d%C3%A9ration_Ukraine_Football_2016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 descr="C:\Users\Катя\Desktop\зв\283px-Logo_Fédération_Ukraine_Football_2016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071810"/>
            <a:ext cx="2357454" cy="361637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00826" y="2928934"/>
            <a:ext cx="1693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“Шахтар”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Емблема ФК Шахтар Донецьк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Емблема ФК Шахтар Донецьк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Емблема ФК Шахтар Донецьк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7" name="Picture 7" descr="C:\Users\Катя\Desktop\зв\800px-FC_Dynamo_Kyiv_logo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571876"/>
            <a:ext cx="1807453" cy="2786058"/>
          </a:xfrm>
          <a:prstGeom prst="rect">
            <a:avLst/>
          </a:prstGeom>
          <a:noFill/>
        </p:spPr>
      </p:pic>
      <p:pic>
        <p:nvPicPr>
          <p:cNvPr id="10248" name="Picture 8" descr="C:\Users\Катя\Desktop\зв\Емблема_ФК_Шахтар_Донецьк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3714752"/>
            <a:ext cx="1481134" cy="22469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85786" y="2857496"/>
            <a:ext cx="169790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“Динамо”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7650" name="WordArt 2" descr="Ukraina"/>
          <p:cNvSpPr>
            <a:spLocks noChangeArrowheads="1" noChangeShapeType="1" noTextEdit="1"/>
          </p:cNvSpPr>
          <p:nvPr/>
        </p:nvSpPr>
        <p:spPr bwMode="auto">
          <a:xfrm>
            <a:off x="142844" y="142852"/>
            <a:ext cx="1071573" cy="13572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Ф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214290"/>
            <a:ext cx="321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Християнство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785794"/>
            <a:ext cx="75724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середини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століття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Русь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язичницькою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державою. У 988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запрошено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грецького митрополита і священників, щоб хрестити народ. Найперше це зробили у Києві у Дніпрі, а потім у цілій державі.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Як звали князя, який запровадив християнство на Русі?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72198" y="4500570"/>
            <a:ext cx="2848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князь Володимир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1032-га річниця Київської Русі-України - в умовах | Життєві ОБРІЇ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4572032" cy="2703463"/>
          </a:xfrm>
          <a:prstGeom prst="rect">
            <a:avLst/>
          </a:prstGeom>
          <a:noFill/>
        </p:spPr>
      </p:pic>
      <p:sp>
        <p:nvSpPr>
          <p:cNvPr id="28674" name="WordArt 2" descr="Ukraina"/>
          <p:cNvSpPr>
            <a:spLocks noChangeArrowheads="1" noChangeShapeType="1" noTextEdit="1"/>
          </p:cNvSpPr>
          <p:nvPr/>
        </p:nvSpPr>
        <p:spPr bwMode="auto">
          <a:xfrm>
            <a:off x="142844" y="357166"/>
            <a:ext cx="1000132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Х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00167" y="428604"/>
            <a:ext cx="74295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Цінність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/>
              <a:t>– 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значимість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яку люди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надають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речам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явищам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Складіть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асоціативний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кущ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громадянина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України.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 цьому вам допоможуть ілюстрації.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Про традиційні сімейні цінності українців та їхню трансформацію в сучасних  умова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Про традиційні сімейні цінності українців та їхню трансформацію в сучасних  умова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Наибольший рывок: Украина поднялась в рейтинге свободы человека - новости  Украины, Политика - LIGA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Наибольший рывок: Украина поднялась в рейтинге свободы человека - новости  Украины, Политика - LIGA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1" name="Picture 9" descr="C:\Users\Катя\Desktop\зв\thumbnail-tw-20181211081553-69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286388"/>
            <a:ext cx="25146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5" name="Picture 13" descr="Если ты за добро благодарности ждёшь - Ты не даришь добро, ты его продаёшь  ▷ Socratify.Ne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143248"/>
            <a:ext cx="2814511" cy="187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7" name="Picture 15" descr="Сочинение на тему &quot;Дружба&quot; | Сочинение и анализ произведений, биографии,  образ герое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5286388"/>
            <a:ext cx="2214578" cy="1571612"/>
          </a:xfrm>
          <a:prstGeom prst="rect">
            <a:avLst/>
          </a:prstGeom>
          <a:noFill/>
        </p:spPr>
      </p:pic>
      <p:pic>
        <p:nvPicPr>
          <p:cNvPr id="8209" name="Picture 17" descr="Доказ свободи волі через справедливість | Апологе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5357826"/>
            <a:ext cx="1643074" cy="1500174"/>
          </a:xfrm>
          <a:prstGeom prst="rect">
            <a:avLst/>
          </a:prstGeom>
          <a:noFill/>
        </p:spPr>
      </p:pic>
      <p:sp>
        <p:nvSpPr>
          <p:cNvPr id="8211" name="AutoShape 19" descr="Чесність у дітях виховують позитивні персонажі | Простір української  дитячої кни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13" name="AutoShape 21" descr="Чесність у дітях виховують позитивні персонажі | Простір української  дитячої кни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14" name="Picture 22" descr="C:\Users\Катя\Desktop\зв\pi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3143248"/>
            <a:ext cx="1928826" cy="176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1000100" y="2786058"/>
            <a:ext cx="1479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Доброта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43372" y="2786058"/>
            <a:ext cx="1516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Чесність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Любов матері до дитини | Медичний довідник Vir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3143248"/>
            <a:ext cx="2000264" cy="178595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7143768" y="2786058"/>
            <a:ext cx="1228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Любов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1538" y="5143512"/>
            <a:ext cx="1477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Свобода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3306" y="4929198"/>
            <a:ext cx="1373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Дружба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86446" y="4929198"/>
            <a:ext cx="2579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Справедливість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WordArt 8" descr="89c68df03556ae0d7be737e37388667d">
            <a:hlinkClick r:id="rId9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428596" y="642918"/>
            <a:ext cx="1000132" cy="15001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Ц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5715016"/>
            <a:ext cx="1044875" cy="88569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643042" y="285728"/>
            <a:ext cx="721523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Чумак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історична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назва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торгівця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перевізника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Чумаки на волах привозили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Криму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Чумацькі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валки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формувалися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ранньою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весною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звичайно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виїздили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неділю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), 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поверталися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восени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товаром вони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торгували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Чума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3" y="3592172"/>
            <a:ext cx="5214974" cy="3051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Ото вже диво – сіль! | Маленький читайл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4143380"/>
            <a:ext cx="1714500" cy="1905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43702" y="3500438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Сіллю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85720" y="571480"/>
            <a:ext cx="785818" cy="11430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Ч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57290" y="928670"/>
            <a:ext cx="7786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Брати-боксери</a:t>
            </a:r>
          </a:p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Як звати українських братів – чемпіонів світу </a:t>
            </a:r>
          </a:p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з боксу у важкій вазі?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Автограф на перчатке Владимира Кличк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000372"/>
            <a:ext cx="3233726" cy="266529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14810" y="2928934"/>
            <a:ext cx="4802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Віталій та Володимир Клички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0" name="AutoShape 2" descr="Брати Клички (боксери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7891" name="Picture 3" descr="C:\Users\Катя\Desktop\зв\VladimirVitali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429000"/>
            <a:ext cx="2398959" cy="3214685"/>
          </a:xfrm>
          <a:prstGeom prst="rect">
            <a:avLst/>
          </a:prstGeom>
          <a:noFill/>
        </p:spPr>
      </p:pic>
      <p:sp>
        <p:nvSpPr>
          <p:cNvPr id="4098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85720" y="285728"/>
            <a:ext cx="762000" cy="1209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Б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0298" y="214290"/>
            <a:ext cx="6643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                                           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85918" y="214291"/>
            <a:ext cx="70009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Шевченко Тарас Григорович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(9 березня 1914 – 10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березня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1861) –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відомий український поет, художник.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Тарас Шевченк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701540"/>
            <a:ext cx="2562224" cy="36087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42976" y="1643050"/>
            <a:ext cx="7429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Продекламуйте один із віршів Т.Г.Шевченка</a:t>
            </a:r>
          </a:p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напам'ять.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715016"/>
            <a:ext cx="1044875" cy="885695"/>
          </a:xfrm>
          <a:prstGeom prst="rect">
            <a:avLst/>
          </a:prstGeom>
          <a:noFill/>
        </p:spPr>
      </p:pic>
      <p:sp>
        <p:nvSpPr>
          <p:cNvPr id="10" name="WordArt 9" descr="89c68df03556ae0d7be737e37388667d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14282" y="357166"/>
            <a:ext cx="1357322" cy="11430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Ш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5715016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85918" y="357166"/>
            <a:ext cx="2162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Щедрівка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1142984"/>
            <a:ext cx="68580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Новорічний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музичний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твір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Миколи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Леонтовича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назвою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Carols of the Bells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“Різдвяні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дзвоники”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активно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світовій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різдвяній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рекламі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фільмах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Гарр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Поттер”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вдома”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яскравий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приклад, як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національне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мистецтво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здатне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гідно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представляти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українську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спадщину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Пригадайте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українську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назву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твору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Катя\Desktop\зв\old-new-ye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4731" y="0"/>
            <a:ext cx="2449269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643306" y="5786454"/>
            <a:ext cx="1747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“Щедрик”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WordArt 2" descr="Ukraina"/>
          <p:cNvSpPr>
            <a:spLocks noChangeArrowheads="1" noChangeShapeType="1" noTextEdit="1"/>
          </p:cNvSpPr>
          <p:nvPr/>
        </p:nvSpPr>
        <p:spPr bwMode="auto">
          <a:xfrm>
            <a:off x="357158" y="285728"/>
            <a:ext cx="1214446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Щ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5715016"/>
            <a:ext cx="1044875" cy="8856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5" y="214290"/>
            <a:ext cx="8001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Знак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м'якшення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Вставте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 знак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м'якшення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1428736"/>
            <a:ext cx="61471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Т..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мяно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річен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..ці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стелит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..ся вечір.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Коник на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скрипоч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..ці ніжно заграв.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Тихо здригнулись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Русал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..чині плечі,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Й сльози  упали росою між трав.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Старець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дивац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..кий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голівон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хилить,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Сумно камін..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чик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жбурляє в ріку,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Пташка малесенька жалібно квилить,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Ну а ще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ша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он – шусть в осоку!..</a:t>
            </a:r>
          </a:p>
          <a:p>
            <a:pPr algn="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Ольга Лантух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5918" y="1428736"/>
            <a:ext cx="348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1934" y="1428736"/>
            <a:ext cx="285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694" y="1428736"/>
            <a:ext cx="491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8" y="3143248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6182" y="3143248"/>
            <a:ext cx="348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Русальний тиждень: прикмети і заборони | PMG.ua – новини Мукачева та  Закарпатт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Русальний тиждень: прикмети і заборони | PMG.ua – новини Мукачева та  Закарпатт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C:\Users\Катя\Desktop\зв\5ede3eb588858-7410_800_auto_jpg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5245608"/>
            <a:ext cx="2438400" cy="1612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WordArt 10" descr="89c68df03556ae0d7be737e37388667d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85720" y="500042"/>
            <a:ext cx="928694" cy="1309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Ь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5715016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428604"/>
            <a:ext cx="621510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Ювілей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/>
              <a:t>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урочисто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відзначувана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річниця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uk-UA" sz="2800" dirty="0" smtClean="0"/>
              <a:t>-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небудь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події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особи,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існування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Як правило,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обчислюється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круглих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великих числах. Але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насамперед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свято.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ми, українці, відзначаємо ювілей незалежності нашої країни. 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Скільки років Україна є незалежною державою?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55-ти річний ювілей :: ВО &quot;Укрдержліспроект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28934"/>
            <a:ext cx="2214546" cy="16698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28992" y="5286388"/>
            <a:ext cx="3567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30 років незалежності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85720" y="285728"/>
            <a:ext cx="1071570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Ю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85852" y="0"/>
            <a:ext cx="1083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Яйце</a:t>
            </a:r>
            <a:endParaRPr lang="ru-RU" sz="3200" b="1" dirty="0"/>
          </a:p>
        </p:txBody>
      </p:sp>
      <p:pic>
        <p:nvPicPr>
          <p:cNvPr id="2050" name="Picture 2" descr="Простое куриное яйцо поставило мировой рекорд в Instagram: Интернет:  Интернет и СМИ: Lenta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71744"/>
            <a:ext cx="5715000" cy="3810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4414" y="0"/>
            <a:ext cx="77153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Обмін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ігри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фарбованими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яйцями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міцно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увійшли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великодню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традицію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Яку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назву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яйце,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декороване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традиційними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символами,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пишуться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 воску 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барвників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715016"/>
            <a:ext cx="1044875" cy="88569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857884" y="3000372"/>
            <a:ext cx="1478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Писанка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2" name="WordArt 2" descr="Ukraina"/>
          <p:cNvSpPr>
            <a:spLocks noChangeArrowheads="1" noChangeShapeType="1" noTextEdit="1"/>
          </p:cNvSpPr>
          <p:nvPr/>
        </p:nvSpPr>
        <p:spPr bwMode="auto">
          <a:xfrm>
            <a:off x="142844" y="142852"/>
            <a:ext cx="857256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pic>
        <p:nvPicPr>
          <p:cNvPr id="1026" name="Picture 2" descr="Як робити писанку — Свято-Воскресенська парафія села Зазим'є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884602"/>
            <a:ext cx="3357586" cy="1954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pic>
        <p:nvPicPr>
          <p:cNvPr id="6146" name="Picture 2" descr="Репсова стрічка 4 см світло коричнева, бобіна 18 м - 51 грн: продаж, ціна у  Києві. текстильні аксесуари від &quot;Академия Рукоделия&quot; - 11719549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1714480" cy="500066"/>
          </a:xfrm>
          <a:prstGeom prst="rect">
            <a:avLst/>
          </a:prstGeom>
          <a:noFill/>
        </p:spPr>
      </p:pic>
      <p:pic>
        <p:nvPicPr>
          <p:cNvPr id="6148" name="Picture 4" descr="Стрічка атласна двостороння 3 см Лента атласная двухсторонняя. ( 10 метрів)  жовта Н-03-086: продажа, цена в Львове. текстильные аксессуары от  &quot;&quot;Перлина&quot; товари для шиття та рукоділля&quot; - 4663953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14488"/>
            <a:ext cx="1643074" cy="928694"/>
          </a:xfrm>
          <a:prstGeom prst="rect">
            <a:avLst/>
          </a:prstGeom>
          <a:noFill/>
        </p:spPr>
      </p:pic>
      <p:sp>
        <p:nvSpPr>
          <p:cNvPr id="6150" name="AutoShape 6" descr="Атласна стрічка, 25 мм, зеле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52" name="AutoShape 8" descr="Атласна стрічка, 25 мм, зеле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154" name="Picture 10" descr="Атласна стрічка, 25 мм, зелен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85784" y="2571744"/>
            <a:ext cx="2357422" cy="682056"/>
          </a:xfrm>
          <a:prstGeom prst="rect">
            <a:avLst/>
          </a:prstGeom>
          <a:noFill/>
        </p:spPr>
      </p:pic>
      <p:pic>
        <p:nvPicPr>
          <p:cNvPr id="6156" name="Picture 12" descr="Стрічка репсова 4см 40 мм, голуба №93. Туреччина, цена 12,80 грн./м, купить  Львів — Prom.ua (ID#824349408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86124"/>
            <a:ext cx="1571636" cy="688833"/>
          </a:xfrm>
          <a:prstGeom prst="rect">
            <a:avLst/>
          </a:prstGeom>
          <a:noFill/>
        </p:spPr>
      </p:pic>
      <p:pic>
        <p:nvPicPr>
          <p:cNvPr id="6158" name="Picture 14" descr="Купить Атласную ленту 4 см оранжевую оптом и в розницу в Хмельницком и  Украин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929066"/>
            <a:ext cx="1357322" cy="1071538"/>
          </a:xfrm>
          <a:prstGeom prst="rect">
            <a:avLst/>
          </a:prstGeom>
          <a:noFill/>
        </p:spPr>
      </p:pic>
      <p:pic>
        <p:nvPicPr>
          <p:cNvPr id="6160" name="Picture 16" descr="Атласна стрічка, 25 мм, фіолетов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572008"/>
            <a:ext cx="1785918" cy="1285884"/>
          </a:xfrm>
          <a:prstGeom prst="rect">
            <a:avLst/>
          </a:prstGeom>
          <a:noFill/>
        </p:spPr>
      </p:pic>
      <p:sp>
        <p:nvSpPr>
          <p:cNvPr id="6162" name="AutoShape 18" descr="Стрічка атласна 50мм малинова (52412.002) купить оптом и в розницу в  Украине. Недорогие цена на [товар] в интернет магазин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64" name="AutoShape 20" descr="Стрічка атласна 50мм малинова (52412.002) купить оптом и в розницу в  Украине. Недорогие цена на [товар] в интернет магазин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66" name="AutoShape 22" descr="Стрічка атласна 50мм малинова (52412.002) купить оптом и в розницу в  Украине. Недорогие цена на [товар] в интернет магазин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168" name="AutoShape 24" descr="Стрічка атласна 50мм малинова (52412.002) купить оптом и в розницу в  Украине. Недорогие цена на [товар] в интернет магазин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170" name="Picture 26" descr="Стрічка атласна 14 мм малинова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215082"/>
            <a:ext cx="1500166" cy="642918"/>
          </a:xfrm>
          <a:prstGeom prst="rect">
            <a:avLst/>
          </a:prstGeom>
          <a:noFill/>
        </p:spPr>
      </p:pic>
      <p:pic>
        <p:nvPicPr>
          <p:cNvPr id="6172" name="Picture 28" descr="Стрічка атласна двостороння 3 см Лента атласная двухсторонняя. ( 10 метрів)  червона яскрава: продажа, цена в Львове. текстильные аксессуары от  &quot;&quot;Перлина&quot; товари для шиття та рукоділля&quot; - 46639546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643578"/>
            <a:ext cx="1714512" cy="63559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286248" y="1928802"/>
            <a:ext cx="3385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магічності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71934" y="3643314"/>
            <a:ext cx="4345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ясного сонечка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33617" y="2500306"/>
            <a:ext cx="4910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землі-годувальниці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620" y="5780782"/>
            <a:ext cx="3286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краси та </a:t>
            </a:r>
          </a:p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молодості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71934" y="3071810"/>
            <a:ext cx="2748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хліба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71934" y="5143512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неба і води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43372" y="4643446"/>
            <a:ext cx="3170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мудрості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4143380"/>
            <a:ext cx="3212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символ достатку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428728" y="1571612"/>
            <a:ext cx="2928958" cy="1285884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6148" idx="3"/>
          </p:cNvCxnSpPr>
          <p:nvPr/>
        </p:nvCxnSpPr>
        <p:spPr>
          <a:xfrm>
            <a:off x="1643074" y="2178835"/>
            <a:ext cx="2643174" cy="1750231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6200000" flipH="1">
            <a:off x="1178695" y="3178967"/>
            <a:ext cx="3000396" cy="278608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6156" idx="3"/>
          </p:cNvCxnSpPr>
          <p:nvPr/>
        </p:nvCxnSpPr>
        <p:spPr>
          <a:xfrm>
            <a:off x="1571636" y="3630541"/>
            <a:ext cx="2714612" cy="1870161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6158" idx="3"/>
          </p:cNvCxnSpPr>
          <p:nvPr/>
        </p:nvCxnSpPr>
        <p:spPr>
          <a:xfrm flipV="1">
            <a:off x="1571604" y="3429000"/>
            <a:ext cx="2714644" cy="103583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428728" y="4929198"/>
            <a:ext cx="2928958" cy="35719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6172" idx="3"/>
          </p:cNvCxnSpPr>
          <p:nvPr/>
        </p:nvCxnSpPr>
        <p:spPr>
          <a:xfrm flipV="1">
            <a:off x="1714512" y="2285992"/>
            <a:ext cx="2714612" cy="367538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6170" idx="3"/>
          </p:cNvCxnSpPr>
          <p:nvPr/>
        </p:nvCxnSpPr>
        <p:spPr>
          <a:xfrm flipV="1">
            <a:off x="1500166" y="4429132"/>
            <a:ext cx="2928958" cy="2107409"/>
          </a:xfrm>
          <a:prstGeom prst="straightConnector1">
            <a:avLst/>
          </a:prstGeom>
          <a:ln w="38100">
            <a:solidFill>
              <a:srgbClr val="EC1AD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" descr="C:\Users\Катя\Desktop\зв\m8183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0800000" flipV="1">
            <a:off x="7429520" y="4643446"/>
            <a:ext cx="1714480" cy="1214446"/>
          </a:xfrm>
          <a:prstGeom prst="rect">
            <a:avLst/>
          </a:prstGeom>
          <a:noFill/>
        </p:spPr>
      </p:pic>
      <p:sp>
        <p:nvSpPr>
          <p:cNvPr id="51" name="TextBox 50"/>
          <p:cNvSpPr txBox="1"/>
          <p:nvPr/>
        </p:nvSpPr>
        <p:spPr>
          <a:xfrm>
            <a:off x="1428728" y="1"/>
            <a:ext cx="7715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Вінок  </a:t>
            </a:r>
          </a:p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Ваше завдання – з'єднати кольори з тим, що вони символізують.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WordArt 1" descr="89c68df03556ae0d7be737e37388667d">
            <a:hlinkClick r:id="rId1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85720" y="142852"/>
            <a:ext cx="857256" cy="1209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В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14480" y="1000108"/>
            <a:ext cx="1596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Грош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214290"/>
            <a:ext cx="52864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Яку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назву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офіційна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 валюта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побуті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Київської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Русі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існувала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прикраса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такою ж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назвою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1746" name="Picture 2" descr="19-річний син мера Старого Самбора за два місяці отримав понад мільйон  гривень на держзамовленнях | Новини Дивись.inf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572008"/>
            <a:ext cx="3429024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643570" y="3643314"/>
            <a:ext cx="1393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Гривня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1 гривня 2018-2020, Україна - Ціна монети - uCoin.ne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4572008"/>
            <a:ext cx="1998042" cy="2006961"/>
          </a:xfrm>
          <a:prstGeom prst="rect">
            <a:avLst/>
          </a:prstGeom>
          <a:noFill/>
        </p:spPr>
      </p:pic>
      <p:sp>
        <p:nvSpPr>
          <p:cNvPr id="6146" name="WordArt 2" descr="Ukraina"/>
          <p:cNvSpPr>
            <a:spLocks noChangeArrowheads="1" noChangeShapeType="1" noTextEdit="1"/>
          </p:cNvSpPr>
          <p:nvPr/>
        </p:nvSpPr>
        <p:spPr bwMode="auto">
          <a:xfrm>
            <a:off x="500034" y="357166"/>
            <a:ext cx="857256" cy="1209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Г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6148" name="AutoShape 4" descr="Шейная гривн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Шейная гривн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C:\Users\Катя\Desktop\зв\Crypt_of_Annunciation_Cathedral_in_Moscow_18_by_shakk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285992"/>
            <a:ext cx="2930787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28662" y="857232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ґринджоли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0100" y="1571612"/>
            <a:ext cx="946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ґазда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2285992"/>
            <a:ext cx="1015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ґрунт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3786190"/>
            <a:ext cx="956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ґедзь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0100" y="4500570"/>
            <a:ext cx="990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дзиґа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1538" y="5357826"/>
            <a:ext cx="819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ґуля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8" name="AutoShape 2" descr="Ґринджоли (сани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0" name="AutoShape 4" descr="Ґринджоли (сани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2" name="AutoShape 6" descr="Ґринджоли (сани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4" name="AutoShape 8" descr="Ґринджоли (сани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6" name="AutoShape 10" descr="Ґринджоли (сани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7" name="Picture 11" descr="C:\Users\Катя\Desktop\зв\Goldiwiler_Schlitt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08" y="2428868"/>
            <a:ext cx="2428892" cy="1244347"/>
          </a:xfrm>
          <a:prstGeom prst="rect">
            <a:avLst/>
          </a:prstGeom>
          <a:noFill/>
        </p:spPr>
      </p:pic>
      <p:sp>
        <p:nvSpPr>
          <p:cNvPr id="50189" name="AutoShape 13" descr="Універсальний премікс Ґаз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90" name="Picture 14" descr="C:\Users\Катя\Desktop\зв\загруженно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5262563"/>
            <a:ext cx="1595437" cy="1595437"/>
          </a:xfrm>
          <a:prstGeom prst="rect">
            <a:avLst/>
          </a:prstGeom>
          <a:noFill/>
        </p:spPr>
      </p:pic>
      <p:sp>
        <p:nvSpPr>
          <p:cNvPr id="50192" name="AutoShape 16" descr="Як утворюється грунт | Тест з правознавства – «На Урок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93" name="Picture 17" descr="C:\Users\Катя\Desktop\зв\загруженное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785794"/>
            <a:ext cx="1785918" cy="978424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928662" y="3071810"/>
            <a:ext cx="13356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ґирлиґа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94" name="Picture 18" descr="C:\Users\Катя\Desktop\зв\unnamed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9124" y="2857496"/>
            <a:ext cx="1714500" cy="1714500"/>
          </a:xfrm>
          <a:prstGeom prst="rect">
            <a:avLst/>
          </a:prstGeom>
          <a:noFill/>
        </p:spPr>
      </p:pic>
      <p:pic>
        <p:nvPicPr>
          <p:cNvPr id="50196" name="Picture 20" descr="Ґедз — Київський університет імені Бориса Грінченк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1214422"/>
            <a:ext cx="1526761" cy="1143008"/>
          </a:xfrm>
          <a:prstGeom prst="rect">
            <a:avLst/>
          </a:prstGeom>
          <a:noFill/>
        </p:spPr>
      </p:pic>
      <p:pic>
        <p:nvPicPr>
          <p:cNvPr id="50198" name="Picture 22" descr="Дзиґа — Київський університет імені Бориса Грінченк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58082" y="4357694"/>
            <a:ext cx="1032745" cy="1357302"/>
          </a:xfrm>
          <a:prstGeom prst="rect">
            <a:avLst/>
          </a:prstGeom>
          <a:noFill/>
        </p:spPr>
      </p:pic>
      <p:pic>
        <p:nvPicPr>
          <p:cNvPr id="50200" name="Picture 24" descr="Яка небезпека може приховуватися під шишкою на голові? | У стилі Леді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28860" y="4786322"/>
            <a:ext cx="2941531" cy="1500181"/>
          </a:xfrm>
          <a:prstGeom prst="rect">
            <a:avLst/>
          </a:prstGeom>
          <a:noFill/>
        </p:spPr>
      </p:pic>
      <p:cxnSp>
        <p:nvCxnSpPr>
          <p:cNvPr id="32" name="Прямая со стрелкой 31"/>
          <p:cNvCxnSpPr>
            <a:stCxn id="9" idx="3"/>
            <a:endCxn id="50187" idx="1"/>
          </p:cNvCxnSpPr>
          <p:nvPr/>
        </p:nvCxnSpPr>
        <p:spPr>
          <a:xfrm>
            <a:off x="3000364" y="1118842"/>
            <a:ext cx="3714744" cy="193220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000232" y="2000240"/>
            <a:ext cx="3786214" cy="357190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2071670" y="1000108"/>
            <a:ext cx="4929222" cy="1643074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285984" y="3429000"/>
            <a:ext cx="3071834" cy="7143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2000232" y="1928802"/>
            <a:ext cx="3500462" cy="2143140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2000232" y="4786322"/>
            <a:ext cx="6000792" cy="142876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1643042" y="5572140"/>
            <a:ext cx="1928826" cy="1588"/>
          </a:xfrm>
          <a:prstGeom prst="straightConnector1">
            <a:avLst/>
          </a:prstGeom>
          <a:ln w="25400">
            <a:solidFill>
              <a:srgbClr val="EC1AD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285852" y="214290"/>
            <a:ext cx="814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Ваше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з'єднати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слово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малюнком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WordArt 2" descr="89c68df03556ae0d7be737e37388667d">
            <a:hlinkClick r:id="rId10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14282" y="357166"/>
            <a:ext cx="785818" cy="13573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Ґ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29698" name="AutoShape 2" descr="Україна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Україна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2" name="Picture 6" descr="Nemeton - Укра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6799" y="0"/>
            <a:ext cx="2490860" cy="1714488"/>
          </a:xfrm>
          <a:prstGeom prst="rect">
            <a:avLst/>
          </a:prstGeom>
          <a:noFill/>
        </p:spPr>
      </p:pic>
      <p:sp>
        <p:nvSpPr>
          <p:cNvPr id="31746" name="AutoShape 2" descr="Герб Укра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Герб Укра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Герб Укра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357290" y="1142984"/>
            <a:ext cx="7786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Держава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Кожна держава має свої символи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Назвіть </a:t>
            </a:r>
          </a:p>
          <a:p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Державні символи України.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158" y="2786058"/>
            <a:ext cx="31738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Прапор</a:t>
            </a:r>
          </a:p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2" name="AutoShape 8" descr="Історія становлення й утвердження Державного прапора України [До 20-ї  річниці незалежності України] | КПІ ім. Ігоря Сікорсь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3" name="Picture 9" descr="C:\Users\Катя\Desktop\зв\1125-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43314"/>
            <a:ext cx="3333081" cy="221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3571868" y="2500306"/>
            <a:ext cx="27442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Гімн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57950" y="2786058"/>
            <a:ext cx="2786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Державний Герб</a:t>
            </a:r>
          </a:p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5" name="Picture 11" descr="День прийняття Державного Гімну України - 11 Березня 2019 - КЗ &quot;Оріхівська  ЗОШ І-ІІ ст. № 3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4000504"/>
            <a:ext cx="3929090" cy="2225462"/>
          </a:xfrm>
          <a:prstGeom prst="rect">
            <a:avLst/>
          </a:prstGeom>
          <a:noFill/>
        </p:spPr>
      </p:pic>
      <p:sp>
        <p:nvSpPr>
          <p:cNvPr id="31757" name="AutoShape 13" descr="Герб Украи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8" name="Picture 14" descr="C:\Users\Катя\Desktop\зв\Lesser_Coat_of_Arms_of_Ukraine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3714752"/>
            <a:ext cx="1571636" cy="2285992"/>
          </a:xfrm>
          <a:prstGeom prst="rect">
            <a:avLst/>
          </a:prstGeom>
          <a:noFill/>
        </p:spPr>
      </p:pic>
      <p:sp>
        <p:nvSpPr>
          <p:cNvPr id="8194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14282" y="285728"/>
            <a:ext cx="1000100" cy="14287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Д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14414" y="0"/>
            <a:ext cx="7929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Ерудит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глибокі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різносторонні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Зараз ми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перевіримо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вашу ерудицію. Перед вами вірш відомої поетеси Лесі Українки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зеленому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горбочку”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але деякі слова загубилися. Спробуйте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“відновити”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його.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5984" y="1714488"/>
            <a:ext cx="56436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зеленому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горбочку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вишневому …………….,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Притулилася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…………….,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маленькая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дитинка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Стиха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вийшла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виглядати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вийде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…………….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І до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…………….,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дитинки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Вийшло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сонце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засвітило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хатинку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……………….</a:t>
            </a:r>
          </a:p>
        </p:txBody>
      </p:sp>
      <p:pic>
        <p:nvPicPr>
          <p:cNvPr id="30722" name="Picture 2" descr="Леся Українка &quot;На зеленому горбочку&quot;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857496"/>
            <a:ext cx="2571736" cy="1928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Медаль &quot;Ерудит&quot;, цена 2 грн., купить в Бахмуте — Prom.ua (ID#238984715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28802"/>
            <a:ext cx="2143125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357686" y="2071678"/>
            <a:ext cx="13914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садочку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7686" y="2500306"/>
            <a:ext cx="1369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хатинка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3438" y="3786190"/>
            <a:ext cx="930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мати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6182" y="4214818"/>
            <a:ext cx="1417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хатинки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14744" y="5500702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звеселило</a:t>
            </a:r>
            <a:r>
              <a:rPr lang="uk-UA" sz="2800" dirty="0" smtClean="0"/>
              <a:t>.</a:t>
            </a:r>
            <a:endParaRPr lang="ru-RU" sz="2800" dirty="0"/>
          </a:p>
        </p:txBody>
      </p:sp>
      <p:sp>
        <p:nvSpPr>
          <p:cNvPr id="15" name="WordArt 3" descr="89c68df03556ae0d7be737e37388667d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85720" y="214290"/>
            <a:ext cx="785818" cy="13430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/>
                <a:latin typeface="Arial Black"/>
              </a:rPr>
              <a:t>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206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Катя\Desktop\зв\arrow-309080_1280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972304"/>
            <a:ext cx="1044875" cy="885695"/>
          </a:xfrm>
          <a:prstGeom prst="rect">
            <a:avLst/>
          </a:prstGeom>
          <a:noFill/>
        </p:spPr>
      </p:pic>
      <p:pic>
        <p:nvPicPr>
          <p:cNvPr id="27650" name="Picture 2" descr="Европа не пустит россиян после открытия | Туристические новости от Турпр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0"/>
            <a:ext cx="402983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500166" y="2000240"/>
            <a:ext cx="576946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Найбільша у Європі ця країна.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 ній є степи, ліси, річки, поля,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 волелюбний люд від батька й сина,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Й родюча, щедра матінка-земля.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8" y="4572008"/>
            <a:ext cx="13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Україна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AutoShape 4" descr="ЄВРОПА. Політична карта. | УКГ | Видання карт і атласів | Картографічні  послу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2" descr="Украина в международных рейтингах: где наше место - Новости на KP.U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857628"/>
            <a:ext cx="350046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142976" y="357166"/>
            <a:ext cx="800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Європа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WordArt 2" descr="Ukraina"/>
          <p:cNvSpPr>
            <a:spLocks noChangeArrowheads="1" noChangeShapeType="1" noTextEdit="1"/>
          </p:cNvSpPr>
          <p:nvPr/>
        </p:nvSpPr>
        <p:spPr bwMode="auto">
          <a:xfrm>
            <a:off x="214282" y="571480"/>
            <a:ext cx="1033484" cy="1257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Є</a:t>
            </a:r>
            <a:endParaRPr lang="ru-RU" sz="3600" kern="10" spc="0" dirty="0">
              <a:ln w="9525" algn="ctr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3814</TotalTime>
  <Words>1155</Words>
  <PresentationFormat>Экран (4:3)</PresentationFormat>
  <Paragraphs>284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Катя</cp:lastModifiedBy>
  <cp:revision>400</cp:revision>
  <dcterms:created xsi:type="dcterms:W3CDTF">2021-02-28T14:16:35Z</dcterms:created>
  <dcterms:modified xsi:type="dcterms:W3CDTF">2021-03-27T16:41:15Z</dcterms:modified>
</cp:coreProperties>
</file>