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76" r:id="rId3"/>
    <p:sldId id="282" r:id="rId4"/>
    <p:sldId id="284" r:id="rId5"/>
    <p:sldId id="283" r:id="rId6"/>
    <p:sldId id="274" r:id="rId7"/>
    <p:sldId id="268" r:id="rId8"/>
    <p:sldId id="270" r:id="rId9"/>
    <p:sldId id="285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42" d="100"/>
          <a:sy n="42" d="100"/>
        </p:scale>
        <p:origin x="6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FE35-9937-4D31-9B05-8F2423A9CE07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1C9503A-28BC-485A-8E35-3546B6DD79B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1173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FC47-EE8C-4F1E-A443-2EF3BAEA1857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CB84E-DD6A-4A2F-AFFD-7CDDFE0B061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405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383D-D33B-4141-B60A-C5C4C4C7813A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471FA-404D-43F4-8E14-619306AD1E1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7139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FA8E-8CD8-4159-B2EE-DE0AAB185A9E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B84FA-24CF-423C-B069-75E5C0E22A5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8157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1D6-DB57-40C0-AEA6-E1E09DB0EE0A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2789D35-89F3-4CCF-9105-7FFA7F0A5AA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89345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C30D-61E9-49A3-9E57-152F318254C8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49E55-77AB-43D5-8189-EDA1283A705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779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8ECB-0DB1-4DB1-B0F0-95D5F8AC6300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418AA-DB18-4942-BD46-1BB9F02DE12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7144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0AF4-2176-414D-A627-895F14497370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BBCCE-14E9-445D-9BB2-B38B3207DB3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9786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4580-8724-40F4-953D-676283319D3E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A3738-9679-4B1A-AC1B-31AB0EA9712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1256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A54B-CF34-4702-8307-F77934F2930A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4E70E-9285-42EA-A486-444F677A586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7872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B69E-7178-45AD-812E-E5D4183B915E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B0EE1E6-037D-4218-AA6F-335AB831AF9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2680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D804B3-A44B-46F7-A782-163EE11C7FDB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1B2711FC-438F-4EC2-B302-9C9E3F075208}" type="slidenum">
              <a:rPr lang="ru-RU" altLang="uk-UA"/>
              <a:pPr/>
              <a:t>‹№›</a:t>
            </a:fld>
            <a:endParaRPr lang="ru-RU" alt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77" r:id="rId2"/>
    <p:sldLayoutId id="2147483886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7" r:id="rId9"/>
    <p:sldLayoutId id="2147483883" r:id="rId10"/>
    <p:sldLayoutId id="21474838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Картинки по запросу презентации ко дню защитника украины 14 октяб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 descr="День защитника Украины, фото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8" descr="День защитника Украины, фото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День защитника Украины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День защитника Украины, фото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Картинки по запросу &quot;фото казаков украин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Картинки по запросу &quot;фото казаков украин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0" descr="Картинки по запросу &quot;фото украин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День защитника Украины, фот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7" name="Рисунок 1" descr="Несподівано для нас в нашій країні почалася війна… Кожен з нас хотів допомогти своїй Батьківщині хто як міг. До того часу мало хто знав, що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Вірш воїнам АТО Я дивлюсь на світлини бійців, Щирі посмішки, втомлені очі, Сиві скроні та безліч рубців… А мій розум сприйняти не хоче: Це 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3" descr="Картинки по запросу &quot;фото горящей свечи памя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0</Words>
  <Application>Microsoft Office PowerPoint</Application>
  <PresentationFormat>Екран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Поток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Multimediya1</dc:creator>
  <cp:lastModifiedBy>Admin102</cp:lastModifiedBy>
  <cp:revision>28</cp:revision>
  <dcterms:created xsi:type="dcterms:W3CDTF">2008-11-13T16:06:49Z</dcterms:created>
  <dcterms:modified xsi:type="dcterms:W3CDTF">2020-10-08T17:52:45Z</dcterms:modified>
</cp:coreProperties>
</file>