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83" r:id="rId19"/>
    <p:sldId id="284" r:id="rId20"/>
    <p:sldId id="285" r:id="rId21"/>
    <p:sldId id="286" r:id="rId22"/>
    <p:sldId id="274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1" autoAdjust="0"/>
    <p:restoredTop sz="85765" autoAdjust="0"/>
  </p:normalViewPr>
  <p:slideViewPr>
    <p:cSldViewPr>
      <p:cViewPr varScale="1">
        <p:scale>
          <a:sx n="62" d="100"/>
          <a:sy n="62" d="100"/>
        </p:scale>
        <p:origin x="7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Orthocoronavirinae" TargetMode="External"/><Relationship Id="rId13" Type="http://schemas.openxmlformats.org/officeDocument/2006/relationships/hyperlink" Target="https://uk.wikipedia.org/wiki/%D0%A1%D1%81%D0%B0%D0%B2%D1%86%D1%96" TargetMode="External"/><Relationship Id="rId3" Type="http://schemas.openxmlformats.org/officeDocument/2006/relationships/hyperlink" Target="https://uk.wikipedia.org/wiki/%D0%A0%D0%9D%D0%9A" TargetMode="External"/><Relationship Id="rId7" Type="http://schemas.openxmlformats.org/officeDocument/2006/relationships/hyperlink" Target="https://uk.wikipedia.org/w/index.php?title=Letovirinae&amp;action=edit&amp;redlink=1" TargetMode="External"/><Relationship Id="rId12" Type="http://schemas.openxmlformats.org/officeDocument/2006/relationships/hyperlink" Target="https://uk.wikipedia.org/wiki/%D0%9F%D0%B0%D0%BD%D0%B4%D0%B5%D0%BC%D1%96%D1%8F_%D0%BA%D0%BE%D1%80%D0%BE%D0%BD%D0%B0%D0%B2%D1%96%D1%80%D1%83%D1%81%D0%BD%D0%BE%D1%97_%D1%85%D0%B2%D0%BE%D1%80%D0%BE%D0%B1%D0%B8_2019" TargetMode="External"/><Relationship Id="rId2" Type="http://schemas.openxmlformats.org/officeDocument/2006/relationships/hyperlink" Target="https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1%96%D0%B4%D1%80%D0%BE%D0%B4%D0%B8%D0%BD%D0%B0" TargetMode="External"/><Relationship Id="rId11" Type="http://schemas.openxmlformats.org/officeDocument/2006/relationships/hyperlink" Target="https://uk.wikipedia.org/wiki/%D0%9A%D0%BE%D1%80%D0%BE%D0%BD%D0%B0%D0%B2%D1%96%D1%80%D1%83%D1%81%D0%BD%D0%B0_%D1%85%D0%B2%D0%BE%D1%80%D0%BE%D0%B1%D0%B0_2019" TargetMode="External"/><Relationship Id="rId5" Type="http://schemas.openxmlformats.org/officeDocument/2006/relationships/hyperlink" Target="https://uk.wikipedia.org/wiki/%D0%92%D0%B8%D0%B4" TargetMode="External"/><Relationship Id="rId10" Type="http://schemas.openxmlformats.org/officeDocument/2006/relationships/hyperlink" Target="https://uk.wikipedia.org/wiki/%D0%A1%D0%BF%D0%B0%D0%BB%D0%B0%D1%85_%D1%96%D0%BD%D1%84%D0%B5%D0%BA%D1%86%D1%96%D0%B9%D0%BD%D0%BE%D1%97_%D1%85%D0%B2%D0%BE%D1%80%D0%BE%D0%B1%D0%B8" TargetMode="External"/><Relationship Id="rId4" Type="http://schemas.openxmlformats.org/officeDocument/2006/relationships/hyperlink" Target="https://uk.wikipedia.org/wiki/%D0%92%D1%96%D1%80%D1%83%D1%81" TargetMode="External"/><Relationship Id="rId9" Type="http://schemas.openxmlformats.org/officeDocument/2006/relationships/hyperlink" Target="https://uk.wikipedia.org/wiki/SARS-CoV-2" TargetMode="Externa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50"/>
                </a:solidFill>
                <a:latin typeface="Gabriola" pitchFamily="82" charset="0"/>
              </a:rPr>
              <a:t>КОРОНАВІРУС : “ВСЕ, ЩО ТРЕБА ЗНАТИ СУЧАСНИМ УЧНЯМ”</a:t>
            </a:r>
            <a:endParaRPr lang="ru-RU" b="1" i="1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титул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-порад від нового коронавірус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ості речі для забезпече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ходи застереженн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7" y="0"/>
            <a:ext cx="91363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ходи убез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печне приготування їжі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печне приготування їжі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930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ведінка під час карантин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ейки титу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ейк про банан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3511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ейк про посилки з Китаю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СТАТИСТИКА ЗАХВОРЮВАНОСТІ НА </a:t>
            </a:r>
            <a:r>
              <a:rPr lang="en-US" b="1" dirty="0" smtClean="0">
                <a:solidFill>
                  <a:srgbClr val="FF0000"/>
                </a:solidFill>
              </a:rPr>
              <a:t>COVID</a:t>
            </a:r>
            <a:r>
              <a:rPr lang="uk-UA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19 </a:t>
            </a:r>
            <a:r>
              <a:rPr lang="uk-UA" b="1" dirty="0" smtClean="0">
                <a:solidFill>
                  <a:srgbClr val="FF0000"/>
                </a:solidFill>
              </a:rPr>
              <a:t>ЗА 28.08 В УКРАЇНІ НАСТОРОЖУЄ!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8645885-620x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ейк про рекламу лікі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ТАКОЖ Є ФЕЙКОМ: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1) КОРОНАВІРУС ЗНИКНЕ, ЯКЩО ПОЛОСКАТИ РОТ ОЦТОМ, СОДОВИМ  ЧИ СОЛЬОВИМ РОЗЧИНОМ;</a:t>
            </a:r>
            <a:br>
              <a:rPr lang="uk-UA" sz="2000" dirty="0" smtClean="0"/>
            </a:br>
            <a:r>
              <a:rPr lang="uk-UA" sz="2000" dirty="0" smtClean="0"/>
              <a:t>2) ВІРУС НЕ ПІДХОПИШ, ЯКЩО П</a:t>
            </a:r>
            <a:r>
              <a:rPr lang="en-US" sz="2000" dirty="0" smtClean="0"/>
              <a:t>’</a:t>
            </a:r>
            <a:r>
              <a:rPr lang="uk-UA" sz="2000" dirty="0" smtClean="0"/>
              <a:t>ЄШ БАГАТО ВОДИ;</a:t>
            </a:r>
            <a:br>
              <a:rPr lang="uk-UA" sz="2000" dirty="0" smtClean="0"/>
            </a:br>
            <a:r>
              <a:rPr lang="uk-UA" sz="2000" dirty="0" smtClean="0"/>
              <a:t>3) МОЖЛИВІСТЬ ЗНИКНЕННЯ ГРЕЧКИ, ТУАЛЕТНОЇ БУМАГИ, СЕРВЕТОК.</a:t>
            </a:r>
            <a:endParaRPr lang="ru-RU" sz="2000" dirty="0"/>
          </a:p>
        </p:txBody>
      </p:sp>
      <p:pic>
        <p:nvPicPr>
          <p:cNvPr id="4" name="Содержимое 3" descr="фей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-за-здоровий-спосіб-житт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авила ЗС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І ЗВИЧАЙНО – ПОЧУТТЯ ГУМОРУ!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жарти собака в масці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3999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Жарти Клич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арти про лыто 2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арти зачіс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арти учень ы вчи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РЕДОСТАНН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ВЦІЛОМУ ПО УКРАЇНІ ТА ОБЛАСТЯМ СИТУАЦІЯ НАСТУПНА: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98685949-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інец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ЩО ТАКЕ КОРОНАРІВУС?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Коронавіруси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2" tooltip="Латинська мова"/>
              </a:rPr>
              <a:t>лат.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Coronaviridae</a:t>
            </a:r>
            <a:r>
              <a:rPr lang="en-US" sz="2000" dirty="0" smtClean="0"/>
              <a:t>) — </a:t>
            </a:r>
            <a:r>
              <a:rPr lang="ru-RU" sz="2000" dirty="0" smtClean="0"/>
              <a:t>родина </a:t>
            </a:r>
            <a:r>
              <a:rPr lang="ru-RU" sz="2000" dirty="0" err="1" smtClean="0"/>
              <a:t>одноланцюгових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3" tooltip="РНК"/>
              </a:rPr>
              <a:t>РНК</a:t>
            </a:r>
            <a:r>
              <a:rPr lang="ru-RU" sz="2000" dirty="0" err="1" smtClean="0"/>
              <a:t>-</a:t>
            </a:r>
            <a:r>
              <a:rPr lang="ru-RU" sz="2000" dirty="0" err="1" smtClean="0">
                <a:hlinkClick r:id="rId4" tooltip="Вірус"/>
              </a:rPr>
              <a:t>вірусів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січень</a:t>
            </a:r>
            <a:r>
              <a:rPr lang="ru-RU" sz="2000" dirty="0" smtClean="0"/>
              <a:t> 2020 року 39 </a:t>
            </a:r>
            <a:r>
              <a:rPr lang="ru-RU" sz="2000" dirty="0" err="1" smtClean="0">
                <a:hlinkClick r:id="rId5" tooltip="Вид"/>
              </a:rPr>
              <a:t>видів</a:t>
            </a:r>
            <a:r>
              <a:rPr lang="ru-RU" sz="2000" dirty="0" smtClean="0"/>
              <a:t> </a:t>
            </a:r>
            <a:r>
              <a:rPr lang="ru-RU" sz="2000" dirty="0" err="1" smtClean="0"/>
              <a:t>вірусів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об'єднаних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дві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6" tooltip="Підродина"/>
              </a:rPr>
              <a:t>підродини</a:t>
            </a:r>
            <a:r>
              <a:rPr lang="ru-RU" sz="2000" dirty="0" smtClean="0"/>
              <a:t> </a:t>
            </a:r>
            <a:r>
              <a:rPr lang="en-US" sz="2000" i="1" dirty="0" err="1" smtClean="0">
                <a:hlinkClick r:id="rId7" tooltip="Letovirinae (ще не написана)"/>
              </a:rPr>
              <a:t>Letovirinae</a:t>
            </a:r>
            <a:r>
              <a:rPr lang="en-US" sz="2000" dirty="0" smtClean="0"/>
              <a:t> </a:t>
            </a:r>
            <a:r>
              <a:rPr lang="ru-RU" sz="2000" dirty="0" smtClean="0"/>
              <a:t>та </a:t>
            </a:r>
            <a:r>
              <a:rPr lang="en-US" sz="2000" i="1" dirty="0" err="1" smtClean="0">
                <a:hlinkClick r:id="rId8" tooltip="Orthocoronavirinae"/>
              </a:rPr>
              <a:t>Orthocoronavirinae</a:t>
            </a:r>
            <a:r>
              <a:rPr lang="uk-UA" sz="2000" baseline="30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до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en-US" sz="2000" dirty="0" smtClean="0">
                <a:hlinkClick r:id="rId9" tooltip="SARS-CoV-2"/>
              </a:rPr>
              <a:t>SARS-CoV-2</a:t>
            </a:r>
            <a:r>
              <a:rPr lang="en-US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спричинив</a:t>
            </a:r>
            <a:r>
              <a:rPr lang="ru-RU" sz="2000" dirty="0" smtClean="0"/>
              <a:t>,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термінологією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10" tooltip="Спалах інфекційної хвороби"/>
              </a:rPr>
              <a:t>спалах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1" tooltip="Коронавірусна хвороба 2019"/>
              </a:rPr>
              <a:t>коронавірусної</a:t>
            </a:r>
            <a:r>
              <a:rPr lang="ru-RU" sz="2000" dirty="0" smtClean="0">
                <a:hlinkClick r:id="rId11" tooltip="Коронавірусна хвороба 2019"/>
              </a:rPr>
              <a:t> </a:t>
            </a:r>
            <a:r>
              <a:rPr lang="ru-RU" sz="2000" dirty="0" err="1" smtClean="0">
                <a:hlinkClick r:id="rId11" tooltip="Коронавірусна хвороба 2019"/>
              </a:rPr>
              <a:t>хвороби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2" tooltip="Пандемія коронавірусної хвороби 2019"/>
              </a:rPr>
              <a:t>почався</a:t>
            </a:r>
            <a:r>
              <a:rPr lang="ru-RU" sz="2000" dirty="0" smtClean="0">
                <a:hlinkClick r:id="rId12" tooltip="Пандемія коронавірусної хвороби 2019"/>
              </a:rPr>
              <a:t> в </a:t>
            </a:r>
            <a:r>
              <a:rPr lang="ru-RU" sz="2000" dirty="0" err="1" smtClean="0">
                <a:hlinkClick r:id="rId12" tooltip="Пандемія коронавірусної хвороби 2019"/>
              </a:rPr>
              <a:t>грудні</a:t>
            </a:r>
            <a:r>
              <a:rPr lang="ru-RU" sz="2000" dirty="0" smtClean="0">
                <a:hlinkClick r:id="rId12" tooltip="Пандемія коронавірусної хвороби 2019"/>
              </a:rPr>
              <a:t> 2019</a:t>
            </a:r>
            <a:r>
              <a:rPr lang="ru-RU" sz="2000" dirty="0" smtClean="0"/>
              <a:t>). </a:t>
            </a:r>
            <a:r>
              <a:rPr lang="ru-RU" sz="2000" dirty="0" err="1" smtClean="0"/>
              <a:t>Віруси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уражають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людину</a:t>
            </a:r>
            <a:r>
              <a:rPr lang="ru-RU" sz="2000" dirty="0" smtClean="0"/>
              <a:t>, </a:t>
            </a:r>
            <a:r>
              <a:rPr lang="ru-RU" sz="2000" dirty="0" err="1" smtClean="0"/>
              <a:t>котів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собак,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рогату</a:t>
            </a:r>
            <a:r>
              <a:rPr lang="ru-RU" sz="2000" dirty="0" smtClean="0"/>
              <a:t> худобу, свиней, </a:t>
            </a:r>
            <a:r>
              <a:rPr lang="ru-RU" sz="2000" dirty="0" err="1" smtClean="0"/>
              <a:t>кажанів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диких </a:t>
            </a:r>
            <a:r>
              <a:rPr lang="ru-RU" sz="2000" dirty="0" err="1" smtClean="0"/>
              <a:t>хижих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3" tooltip="Ссавці"/>
              </a:rPr>
              <a:t>ссавців</a:t>
            </a:r>
            <a:r>
              <a:rPr lang="ru-RU" sz="2000" dirty="0" smtClean="0"/>
              <a:t> 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4" name="Содержимое 3" descr="допоміжна.jpg"/>
          <p:cNvPicPr>
            <a:picLocks noGrp="1" noChangeAspect="1"/>
          </p:cNvPicPr>
          <p:nvPr>
            <p:ph idx="1"/>
          </p:nvPr>
        </p:nvPicPr>
        <p:blipFill>
          <a:blip r:embed="rId14" cstate="print"/>
          <a:stretch>
            <a:fillRect/>
          </a:stretch>
        </p:blipFill>
        <p:spPr>
          <a:xfrm>
            <a:off x="0" y="2708920"/>
            <a:ext cx="9143999" cy="4149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ЯК ПЕРЕДАЄТЬСЯ?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9412-1_ak_peredaet_sa_koronavir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имптоми нового коронавірусу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ВАЖЛИВО ВМІТИ ВІДРІЗНИТИ КОРОНАВІРУС ВІД ІНШИХ ЗАХВОРЮВАНЬ!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порівняння хворо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НА ОСНОВІ ПРОВЕДЕНИХ ДОСЛІДЖЕНЬ ПІДТВЕРДЖЕНО: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симптоми у відсотк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B0F0"/>
                </a:solidFill>
              </a:rPr>
              <a:t>ЩО РОБИТИ, ЯКЩО ВИЯВЛЕНА ПІДОЗРА НА ЗАХВОРЮВАННЯ?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43 Алгоритм дій за підозри COVID-1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3999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71</Words>
  <Application>Microsoft Office PowerPoint</Application>
  <PresentationFormat>Екран (4:3)</PresentationFormat>
  <Paragraphs>10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Calibri</vt:lpstr>
      <vt:lpstr>Gabriola</vt:lpstr>
      <vt:lpstr>Тема Office</vt:lpstr>
      <vt:lpstr>КОРОНАВІРУС : “ВСЕ, ЩО ТРЕБА ЗНАТИ СУЧАСНИМ УЧНЯМ”</vt:lpstr>
      <vt:lpstr>СТАТИСТИКА ЗАХВОРЮВАНОСТІ НА COVID-19 ЗА 28.08 В УКРАЇНІ НАСТОРОЖУЄ!</vt:lpstr>
      <vt:lpstr>ВЦІЛОМУ ПО УКРАЇНІ ТА ОБЛАСТЯМ СИТУАЦІЯ НАСТУПНА:</vt:lpstr>
      <vt:lpstr>ЩО ТАКЕ КОРОНАРІВУС? Коронавіруси (лат. Coronaviridae) — родина одноланцюгових РНК-вірусів, що включає на січень 2020 року 39 видів вірусів, об'єднаних у дві підродини Letovirinae та Orthocoronavirinae (до яких належить і SARS-CoV-2, який спричинив, згідно з міжнародною медичною термінологією, спалах коронавірусної хвороби, що почався в грудні 2019). Віруси цієї родини уражають людину, котів, птахів, собак, велику рогату худобу, свиней, кажанів, деяких диких хижих ссавців тощо. </vt:lpstr>
      <vt:lpstr>ЯК ПЕРЕДАЄТЬСЯ?</vt:lpstr>
      <vt:lpstr>Презентація PowerPoint</vt:lpstr>
      <vt:lpstr>ВАЖЛИВО ВМІТИ ВІДРІЗНИТИ КОРОНАВІРУС ВІД ІНШИХ ЗАХВОРЮВАНЬ!</vt:lpstr>
      <vt:lpstr>НА ОСНОВІ ПРОВЕДЕНИХ ДОСЛІДЖЕНЬ ПІДТВЕРДЖЕНО:</vt:lpstr>
      <vt:lpstr>ЩО РОБИТИ, ЯКЩО ВИЯВЛЕНА ПІДОЗРА НА ЗАХВОРЮВАННЯ?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ТАКОЖ Є ФЕЙКОМ: 1) КОРОНАВІРУС ЗНИКНЕ, ЯКЩО ПОЛОСКАТИ РОТ ОЦТОМ, СОДОВИМ  ЧИ СОЛЬОВИМ РОЗЧИНОМ; 2) ВІРУС НЕ ПІДХОПИШ, ЯКЩО П’ЄШ БАГАТО ВОДИ; 3) МОЖЛИВІСТЬ ЗНИКНЕННЯ ГРЕЧКИ, ТУАЛЕТНОЇ БУМАГИ, СЕРВЕТОК.</vt:lpstr>
      <vt:lpstr>Презентація PowerPoint</vt:lpstr>
      <vt:lpstr>Презентація PowerPoint</vt:lpstr>
      <vt:lpstr>І ЗВИЧАЙНО – ПОЧУТТЯ ГУМОРУ!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Admin102</cp:lastModifiedBy>
  <cp:revision>28</cp:revision>
  <dcterms:created xsi:type="dcterms:W3CDTF">2020-08-29T04:55:47Z</dcterms:created>
  <dcterms:modified xsi:type="dcterms:W3CDTF">2020-08-29T19:14:06Z</dcterms:modified>
</cp:coreProperties>
</file>